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3.xml" ContentType="application/vnd.openxmlformats-officedocument.presentationml.notesSlide+xml"/>
  <Override PartName="/ppt/ink/ink19.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20.xml" ContentType="application/inkml+xml"/>
  <Override PartName="/ppt/ink/ink21.xml" ContentType="application/inkml+xml"/>
  <Override PartName="/ppt/ink/ink22.xml" ContentType="application/inkml+xml"/>
  <Override PartName="/ppt/notesSlides/notesSlide9.xml" ContentType="application/vnd.openxmlformats-officedocument.presentationml.notesSlide+xml"/>
  <Override PartName="/ppt/ink/ink23.xml" ContentType="application/inkml+xml"/>
  <Override PartName="/ppt/ink/ink24.xml" ContentType="application/inkml+xml"/>
  <Override PartName="/ppt/ink/ink25.xml" ContentType="application/inkml+xml"/>
  <Override PartName="/ppt/notesSlides/notesSlide10.xml" ContentType="application/vnd.openxmlformats-officedocument.presentationml.notesSlide+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11.xml" ContentType="application/vnd.openxmlformats-officedocument.presentationml.notesSlide+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259" r:id="rId3"/>
    <p:sldId id="257" r:id="rId4"/>
    <p:sldId id="258" r:id="rId5"/>
    <p:sldId id="260" r:id="rId6"/>
    <p:sldId id="261" r:id="rId7"/>
    <p:sldId id="288" r:id="rId8"/>
    <p:sldId id="290" r:id="rId9"/>
    <p:sldId id="263" r:id="rId10"/>
    <p:sldId id="264" r:id="rId11"/>
    <p:sldId id="387" r:id="rId12"/>
    <p:sldId id="388" r:id="rId13"/>
    <p:sldId id="389" r:id="rId14"/>
    <p:sldId id="390" r:id="rId15"/>
    <p:sldId id="391" r:id="rId16"/>
    <p:sldId id="392" r:id="rId17"/>
    <p:sldId id="393" r:id="rId18"/>
    <p:sldId id="265" r:id="rId19"/>
    <p:sldId id="266" r:id="rId20"/>
    <p:sldId id="267" r:id="rId21"/>
    <p:sldId id="383" r:id="rId22"/>
    <p:sldId id="384" r:id="rId23"/>
    <p:sldId id="385" r:id="rId24"/>
    <p:sldId id="386" r:id="rId25"/>
    <p:sldId id="360" r:id="rId26"/>
    <p:sldId id="362" r:id="rId27"/>
    <p:sldId id="363" r:id="rId28"/>
    <p:sldId id="364" r:id="rId29"/>
    <p:sldId id="365" r:id="rId30"/>
    <p:sldId id="366" r:id="rId31"/>
    <p:sldId id="367" r:id="rId32"/>
    <p:sldId id="368" r:id="rId33"/>
    <p:sldId id="369" r:id="rId34"/>
    <p:sldId id="370" r:id="rId35"/>
    <p:sldId id="371" r:id="rId36"/>
    <p:sldId id="372" r:id="rId37"/>
    <p:sldId id="373" r:id="rId38"/>
    <p:sldId id="374" r:id="rId39"/>
    <p:sldId id="375" r:id="rId40"/>
    <p:sldId id="376" r:id="rId41"/>
    <p:sldId id="377" r:id="rId42"/>
    <p:sldId id="378" r:id="rId43"/>
    <p:sldId id="379" r:id="rId44"/>
    <p:sldId id="380" r:id="rId45"/>
    <p:sldId id="381" r:id="rId46"/>
    <p:sldId id="382" r:id="rId47"/>
    <p:sldId id="395" r:id="rId48"/>
    <p:sldId id="291" r:id="rId49"/>
    <p:sldId id="394" r:id="rId50"/>
    <p:sldId id="294" r:id="rId51"/>
    <p:sldId id="272" r:id="rId52"/>
    <p:sldId id="269" r:id="rId53"/>
    <p:sldId id="270" r:id="rId54"/>
    <p:sldId id="274" r:id="rId55"/>
    <p:sldId id="353" r:id="rId56"/>
    <p:sldId id="275"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CE57E3-7AC8-534C-B0A3-3C747FF0B9C5}" v="3" dt="2025-08-12T12:56:26.1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67"/>
    <p:restoredTop sz="94681"/>
  </p:normalViewPr>
  <p:slideViewPr>
    <p:cSldViewPr snapToGrid="0" snapToObjects="1">
      <p:cViewPr varScale="1">
        <p:scale>
          <a:sx n="210" d="100"/>
          <a:sy n="210" d="100"/>
        </p:scale>
        <p:origin x="3464"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Straub" userId="60436799-87f7-47af-a162-84db8e3d4875" providerId="ADAL" clId="{73CE57E3-7AC8-534C-B0A3-3C747FF0B9C5}"/>
    <pc:docChg chg="custSel modSld">
      <pc:chgData name="Joe Straub" userId="60436799-87f7-47af-a162-84db8e3d4875" providerId="ADAL" clId="{73CE57E3-7AC8-534C-B0A3-3C747FF0B9C5}" dt="2025-08-12T12:57:11.964" v="69" actId="20577"/>
      <pc:docMkLst>
        <pc:docMk/>
      </pc:docMkLst>
      <pc:sldChg chg="addSp modSp mod">
        <pc:chgData name="Joe Straub" userId="60436799-87f7-47af-a162-84db8e3d4875" providerId="ADAL" clId="{73CE57E3-7AC8-534C-B0A3-3C747FF0B9C5}" dt="2025-08-12T12:57:11.964" v="69" actId="20577"/>
        <pc:sldMkLst>
          <pc:docMk/>
          <pc:sldMk cId="3438259152" sldId="369"/>
        </pc:sldMkLst>
        <pc:spChg chg="mod">
          <ac:chgData name="Joe Straub" userId="60436799-87f7-47af-a162-84db8e3d4875" providerId="ADAL" clId="{73CE57E3-7AC8-534C-B0A3-3C747FF0B9C5}" dt="2025-08-12T12:57:11.964" v="69" actId="20577"/>
          <ac:spMkLst>
            <pc:docMk/>
            <pc:sldMk cId="3438259152" sldId="369"/>
            <ac:spMk id="3" creationId="{17F83118-2FB2-46F5-A9CB-E694066944E9}"/>
          </ac:spMkLst>
        </pc:spChg>
        <pc:picChg chg="mod">
          <ac:chgData name="Joe Straub" userId="60436799-87f7-47af-a162-84db8e3d4875" providerId="ADAL" clId="{73CE57E3-7AC8-534C-B0A3-3C747FF0B9C5}" dt="2025-08-12T12:56:18.135" v="67" actId="14826"/>
          <ac:picMkLst>
            <pc:docMk/>
            <pc:sldMk cId="3438259152" sldId="369"/>
            <ac:picMk id="4" creationId="{EE81EF6E-0416-344D-B60F-540DB496FC56}"/>
          </ac:picMkLst>
        </pc:picChg>
        <pc:picChg chg="add mod">
          <ac:chgData name="Joe Straub" userId="60436799-87f7-47af-a162-84db8e3d4875" providerId="ADAL" clId="{73CE57E3-7AC8-534C-B0A3-3C747FF0B9C5}" dt="2025-08-12T12:56:26.197" v="68" actId="14826"/>
          <ac:picMkLst>
            <pc:docMk/>
            <pc:sldMk cId="3438259152" sldId="369"/>
            <ac:picMk id="5" creationId="{1E3AE5AC-ACC4-4336-9C81-4C18FB9ADC11}"/>
          </ac:picMkLst>
        </pc:picChg>
      </pc:sldChg>
      <pc:sldChg chg="modSp mod">
        <pc:chgData name="Joe Straub" userId="60436799-87f7-47af-a162-84db8e3d4875" providerId="ADAL" clId="{73CE57E3-7AC8-534C-B0A3-3C747FF0B9C5}" dt="2025-08-12T12:51:42.264" v="1" actId="20577"/>
        <pc:sldMkLst>
          <pc:docMk/>
          <pc:sldMk cId="827304043" sldId="391"/>
        </pc:sldMkLst>
        <pc:spChg chg="mod">
          <ac:chgData name="Joe Straub" userId="60436799-87f7-47af-a162-84db8e3d4875" providerId="ADAL" clId="{73CE57E3-7AC8-534C-B0A3-3C747FF0B9C5}" dt="2025-08-12T12:51:42.264" v="1" actId="20577"/>
          <ac:spMkLst>
            <pc:docMk/>
            <pc:sldMk cId="827304043" sldId="391"/>
            <ac:spMk id="4" creationId="{18F14669-937B-9CB8-61F4-9543E839D0FC}"/>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ata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image" Target="../media/image36.svg"/><Relationship Id="rId16" Type="http://schemas.openxmlformats.org/officeDocument/2006/relationships/image" Target="../media/image50.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image" Target="../media/image36.svg"/><Relationship Id="rId16" Type="http://schemas.openxmlformats.org/officeDocument/2006/relationships/image" Target="../media/image50.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42EC1C-7A58-4577-8946-D81102382EB2}"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738FD2AB-1143-4A5F-AB0F-3BFB51D3CBB1}">
      <dgm:prSet/>
      <dgm:spPr/>
      <dgm:t>
        <a:bodyPr/>
        <a:lstStyle/>
        <a:p>
          <a:pPr>
            <a:lnSpc>
              <a:spcPct val="100000"/>
            </a:lnSpc>
          </a:pPr>
          <a:r>
            <a:rPr lang="en-US" dirty="0"/>
            <a:t>- Understand the operation of CRM-LPT</a:t>
          </a:r>
        </a:p>
      </dgm:t>
    </dgm:pt>
    <dgm:pt modelId="{5A6026B0-0900-4D78-974F-7CF2F61DB357}" type="parTrans" cxnId="{FCB618D7-798E-4114-8E1A-933584D50BEA}">
      <dgm:prSet/>
      <dgm:spPr/>
      <dgm:t>
        <a:bodyPr/>
        <a:lstStyle/>
        <a:p>
          <a:endParaRPr lang="en-US"/>
        </a:p>
      </dgm:t>
    </dgm:pt>
    <dgm:pt modelId="{FE2CBF73-04D0-4218-A829-E4C09E62FF75}" type="sibTrans" cxnId="{FCB618D7-798E-4114-8E1A-933584D50BEA}">
      <dgm:prSet/>
      <dgm:spPr/>
      <dgm:t>
        <a:bodyPr/>
        <a:lstStyle/>
        <a:p>
          <a:endParaRPr lang="en-US"/>
        </a:p>
      </dgm:t>
    </dgm:pt>
    <dgm:pt modelId="{1F031315-42D7-47D5-AF92-345511283655}">
      <dgm:prSet/>
      <dgm:spPr/>
      <dgm:t>
        <a:bodyPr/>
        <a:lstStyle/>
        <a:p>
          <a:pPr>
            <a:lnSpc>
              <a:spcPct val="100000"/>
            </a:lnSpc>
          </a:pPr>
          <a:r>
            <a:rPr lang="en-US"/>
            <a:t>- Learn touch screen interface &amp; Rad-Lab integration</a:t>
          </a:r>
        </a:p>
      </dgm:t>
    </dgm:pt>
    <dgm:pt modelId="{F80F45C6-145B-45A3-89BC-73C98EEF612C}" type="parTrans" cxnId="{A38D2C92-D51A-4EE2-A245-15AAA7B33E96}">
      <dgm:prSet/>
      <dgm:spPr/>
      <dgm:t>
        <a:bodyPr/>
        <a:lstStyle/>
        <a:p>
          <a:endParaRPr lang="en-US"/>
        </a:p>
      </dgm:t>
    </dgm:pt>
    <dgm:pt modelId="{4D6310B6-92A8-41A5-AC0A-F7FCB02B1C0C}" type="sibTrans" cxnId="{A38D2C92-D51A-4EE2-A245-15AAA7B33E96}">
      <dgm:prSet/>
      <dgm:spPr/>
      <dgm:t>
        <a:bodyPr/>
        <a:lstStyle/>
        <a:p>
          <a:endParaRPr lang="en-US"/>
        </a:p>
      </dgm:t>
    </dgm:pt>
    <dgm:pt modelId="{2950E858-57BC-4CBE-A68B-9402B2B0E90E}">
      <dgm:prSet/>
      <dgm:spPr/>
      <dgm:t>
        <a:bodyPr/>
        <a:lstStyle/>
        <a:p>
          <a:pPr>
            <a:lnSpc>
              <a:spcPct val="100000"/>
            </a:lnSpc>
          </a:pPr>
          <a:r>
            <a:rPr lang="en-US"/>
            <a:t>- Understand multi-sensor features</a:t>
          </a:r>
        </a:p>
      </dgm:t>
    </dgm:pt>
    <dgm:pt modelId="{102D44CF-FD81-4CA8-A1E3-5AB075B15C4B}" type="parTrans" cxnId="{4CC67DB1-CE08-4750-9CAB-BCDE71C0A98F}">
      <dgm:prSet/>
      <dgm:spPr/>
      <dgm:t>
        <a:bodyPr/>
        <a:lstStyle/>
        <a:p>
          <a:endParaRPr lang="en-US"/>
        </a:p>
      </dgm:t>
    </dgm:pt>
    <dgm:pt modelId="{4FE88D33-BBF3-48ED-A1D7-D64B57B8FB62}" type="sibTrans" cxnId="{4CC67DB1-CE08-4750-9CAB-BCDE71C0A98F}">
      <dgm:prSet/>
      <dgm:spPr/>
      <dgm:t>
        <a:bodyPr/>
        <a:lstStyle/>
        <a:p>
          <a:endParaRPr lang="en-US"/>
        </a:p>
      </dgm:t>
    </dgm:pt>
    <dgm:pt modelId="{3616C431-9758-1548-9AAA-003FF44DF857}">
      <dgm:prSet/>
      <dgm:spPr/>
      <dgm:t>
        <a:bodyPr/>
        <a:lstStyle/>
        <a:p>
          <a:pPr>
            <a:lnSpc>
              <a:spcPct val="100000"/>
            </a:lnSpc>
          </a:pPr>
          <a:r>
            <a:rPr lang="en-US" dirty="0"/>
            <a:t>- What does the CRM-LPT test for?</a:t>
          </a:r>
        </a:p>
      </dgm:t>
    </dgm:pt>
    <dgm:pt modelId="{AB0AD1C5-10DA-8B48-95A7-FF9BDDF6FEBC}" type="parTrans" cxnId="{736A7E7A-88FA-3E47-9204-2B5907F6FD94}">
      <dgm:prSet/>
      <dgm:spPr/>
      <dgm:t>
        <a:bodyPr/>
        <a:lstStyle/>
        <a:p>
          <a:endParaRPr lang="en-US"/>
        </a:p>
      </dgm:t>
    </dgm:pt>
    <dgm:pt modelId="{78457C62-9437-B94C-B539-FB9BC3A42775}" type="sibTrans" cxnId="{736A7E7A-88FA-3E47-9204-2B5907F6FD94}">
      <dgm:prSet/>
      <dgm:spPr/>
      <dgm:t>
        <a:bodyPr/>
        <a:lstStyle/>
        <a:p>
          <a:endParaRPr lang="en-US"/>
        </a:p>
      </dgm:t>
    </dgm:pt>
    <dgm:pt modelId="{DC97B2BB-293C-4B96-8CB2-AC919A88BBA9}" type="pres">
      <dgm:prSet presAssocID="{0842EC1C-7A58-4577-8946-D81102382EB2}" presName="root" presStyleCnt="0">
        <dgm:presLayoutVars>
          <dgm:dir/>
          <dgm:resizeHandles val="exact"/>
        </dgm:presLayoutVars>
      </dgm:prSet>
      <dgm:spPr/>
    </dgm:pt>
    <dgm:pt modelId="{17CF4229-DE60-467F-9D0C-9E9D49B0D962}" type="pres">
      <dgm:prSet presAssocID="{3616C431-9758-1548-9AAA-003FF44DF857}" presName="compNode" presStyleCnt="0"/>
      <dgm:spPr/>
    </dgm:pt>
    <dgm:pt modelId="{75F21709-FAEB-4D0F-9CA4-3DB4C015CF58}" type="pres">
      <dgm:prSet presAssocID="{3616C431-9758-1548-9AAA-003FF44DF857}" presName="bgRect" presStyleLbl="bgShp" presStyleIdx="0" presStyleCnt="4"/>
      <dgm:spPr/>
    </dgm:pt>
    <dgm:pt modelId="{773BE4BB-2B57-4E34-B34A-6719197D93DF}" type="pres">
      <dgm:prSet presAssocID="{3616C431-9758-1548-9AAA-003FF44DF857}"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tom with solid fill"/>
        </a:ext>
      </dgm:extLst>
    </dgm:pt>
    <dgm:pt modelId="{9706E27D-A4D2-4385-929B-2994F2B6A756}" type="pres">
      <dgm:prSet presAssocID="{3616C431-9758-1548-9AAA-003FF44DF857}" presName="spaceRect" presStyleCnt="0"/>
      <dgm:spPr/>
    </dgm:pt>
    <dgm:pt modelId="{56CE2F63-DF9A-4376-8ACE-DCC775BA2EE3}" type="pres">
      <dgm:prSet presAssocID="{3616C431-9758-1548-9AAA-003FF44DF857}" presName="parTx" presStyleLbl="revTx" presStyleIdx="0" presStyleCnt="4">
        <dgm:presLayoutVars>
          <dgm:chMax val="0"/>
          <dgm:chPref val="0"/>
        </dgm:presLayoutVars>
      </dgm:prSet>
      <dgm:spPr/>
    </dgm:pt>
    <dgm:pt modelId="{541F6EF2-DF47-401A-BF79-C6FD3C3664AA}" type="pres">
      <dgm:prSet presAssocID="{78457C62-9437-B94C-B539-FB9BC3A42775}" presName="sibTrans" presStyleCnt="0"/>
      <dgm:spPr/>
    </dgm:pt>
    <dgm:pt modelId="{D619169F-FB6A-4C4D-B506-10AB78F82907}" type="pres">
      <dgm:prSet presAssocID="{738FD2AB-1143-4A5F-AB0F-3BFB51D3CBB1}" presName="compNode" presStyleCnt="0"/>
      <dgm:spPr/>
    </dgm:pt>
    <dgm:pt modelId="{02D2C31B-98B0-4194-B34F-A098BC58A9E9}" type="pres">
      <dgm:prSet presAssocID="{738FD2AB-1143-4A5F-AB0F-3BFB51D3CBB1}" presName="bgRect" presStyleLbl="bgShp" presStyleIdx="1" presStyleCnt="4"/>
      <dgm:spPr/>
    </dgm:pt>
    <dgm:pt modelId="{386280B4-92CA-4CDB-B261-9DD64B1553F8}" type="pres">
      <dgm:prSet presAssocID="{738FD2AB-1143-4A5F-AB0F-3BFB51D3CBB1}"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arget Audience outline"/>
        </a:ext>
      </dgm:extLst>
    </dgm:pt>
    <dgm:pt modelId="{3376C998-5A86-4073-A8BF-12FBA353103A}" type="pres">
      <dgm:prSet presAssocID="{738FD2AB-1143-4A5F-AB0F-3BFB51D3CBB1}" presName="spaceRect" presStyleCnt="0"/>
      <dgm:spPr/>
    </dgm:pt>
    <dgm:pt modelId="{CACC5567-4715-43BB-9204-0D5FA8ADE407}" type="pres">
      <dgm:prSet presAssocID="{738FD2AB-1143-4A5F-AB0F-3BFB51D3CBB1}" presName="parTx" presStyleLbl="revTx" presStyleIdx="1" presStyleCnt="4">
        <dgm:presLayoutVars>
          <dgm:chMax val="0"/>
          <dgm:chPref val="0"/>
        </dgm:presLayoutVars>
      </dgm:prSet>
      <dgm:spPr/>
    </dgm:pt>
    <dgm:pt modelId="{509F37F6-F252-4CEF-9803-5397101E8D6D}" type="pres">
      <dgm:prSet presAssocID="{FE2CBF73-04D0-4218-A829-E4C09E62FF75}" presName="sibTrans" presStyleCnt="0"/>
      <dgm:spPr/>
    </dgm:pt>
    <dgm:pt modelId="{0054BFF9-208E-4675-8227-6129C96AE62C}" type="pres">
      <dgm:prSet presAssocID="{1F031315-42D7-47D5-AF92-345511283655}" presName="compNode" presStyleCnt="0"/>
      <dgm:spPr/>
    </dgm:pt>
    <dgm:pt modelId="{F1900591-241B-467D-B227-2E4254D47679}" type="pres">
      <dgm:prSet presAssocID="{1F031315-42D7-47D5-AF92-345511283655}" presName="bgRect" presStyleLbl="bgShp" presStyleIdx="2" presStyleCnt="4"/>
      <dgm:spPr/>
    </dgm:pt>
    <dgm:pt modelId="{829556BD-75F6-4074-B805-D928570CB1FD}" type="pres">
      <dgm:prSet presAssocID="{1F031315-42D7-47D5-AF92-34551128365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ream"/>
        </a:ext>
      </dgm:extLst>
    </dgm:pt>
    <dgm:pt modelId="{1645D9E4-ECF1-4D8B-80A2-1860E1AA2C0E}" type="pres">
      <dgm:prSet presAssocID="{1F031315-42D7-47D5-AF92-345511283655}" presName="spaceRect" presStyleCnt="0"/>
      <dgm:spPr/>
    </dgm:pt>
    <dgm:pt modelId="{EB97AF98-5920-4E55-BD13-6B49AC7610C2}" type="pres">
      <dgm:prSet presAssocID="{1F031315-42D7-47D5-AF92-345511283655}" presName="parTx" presStyleLbl="revTx" presStyleIdx="2" presStyleCnt="4">
        <dgm:presLayoutVars>
          <dgm:chMax val="0"/>
          <dgm:chPref val="0"/>
        </dgm:presLayoutVars>
      </dgm:prSet>
      <dgm:spPr/>
    </dgm:pt>
    <dgm:pt modelId="{70400A06-4780-4386-A85A-3509818F4C7A}" type="pres">
      <dgm:prSet presAssocID="{4D6310B6-92A8-41A5-AC0A-F7FCB02B1C0C}" presName="sibTrans" presStyleCnt="0"/>
      <dgm:spPr/>
    </dgm:pt>
    <dgm:pt modelId="{3EEA5599-F0FF-4FD0-9E14-8F9EF2E03AE5}" type="pres">
      <dgm:prSet presAssocID="{2950E858-57BC-4CBE-A68B-9402B2B0E90E}" presName="compNode" presStyleCnt="0"/>
      <dgm:spPr/>
    </dgm:pt>
    <dgm:pt modelId="{69CA04C0-D549-4E15-A7A5-F6E299602630}" type="pres">
      <dgm:prSet presAssocID="{2950E858-57BC-4CBE-A68B-9402B2B0E90E}" presName="bgRect" presStyleLbl="bgShp" presStyleIdx="3" presStyleCnt="4"/>
      <dgm:spPr/>
    </dgm:pt>
    <dgm:pt modelId="{A2943B03-497F-4981-B980-04067019A504}" type="pres">
      <dgm:prSet presAssocID="{2950E858-57BC-4CBE-A68B-9402B2B0E90E}"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Lungs with solid fill"/>
        </a:ext>
      </dgm:extLst>
    </dgm:pt>
    <dgm:pt modelId="{5F1919B4-DA07-4544-86B1-671D6E970CDF}" type="pres">
      <dgm:prSet presAssocID="{2950E858-57BC-4CBE-A68B-9402B2B0E90E}" presName="spaceRect" presStyleCnt="0"/>
      <dgm:spPr/>
    </dgm:pt>
    <dgm:pt modelId="{9DE06D7C-B4D4-4D02-BE01-533C867FFA6B}" type="pres">
      <dgm:prSet presAssocID="{2950E858-57BC-4CBE-A68B-9402B2B0E90E}" presName="parTx" presStyleLbl="revTx" presStyleIdx="3" presStyleCnt="4">
        <dgm:presLayoutVars>
          <dgm:chMax val="0"/>
          <dgm:chPref val="0"/>
        </dgm:presLayoutVars>
      </dgm:prSet>
      <dgm:spPr/>
    </dgm:pt>
  </dgm:ptLst>
  <dgm:cxnLst>
    <dgm:cxn modelId="{200E434A-5245-5A4A-B6D9-83B86218AC6B}" type="presOf" srcId="{2950E858-57BC-4CBE-A68B-9402B2B0E90E}" destId="{9DE06D7C-B4D4-4D02-BE01-533C867FFA6B}" srcOrd="0" destOrd="0" presId="urn:microsoft.com/office/officeart/2018/2/layout/IconVerticalSolidList"/>
    <dgm:cxn modelId="{B1678369-4C83-4241-AFAF-B29B040AE9CB}" type="presOf" srcId="{0842EC1C-7A58-4577-8946-D81102382EB2}" destId="{DC97B2BB-293C-4B96-8CB2-AC919A88BBA9}" srcOrd="0" destOrd="0" presId="urn:microsoft.com/office/officeart/2018/2/layout/IconVerticalSolidList"/>
    <dgm:cxn modelId="{736A7E7A-88FA-3E47-9204-2B5907F6FD94}" srcId="{0842EC1C-7A58-4577-8946-D81102382EB2}" destId="{3616C431-9758-1548-9AAA-003FF44DF857}" srcOrd="0" destOrd="0" parTransId="{AB0AD1C5-10DA-8B48-95A7-FF9BDDF6FEBC}" sibTransId="{78457C62-9437-B94C-B539-FB9BC3A42775}"/>
    <dgm:cxn modelId="{A38D2C92-D51A-4EE2-A245-15AAA7B33E96}" srcId="{0842EC1C-7A58-4577-8946-D81102382EB2}" destId="{1F031315-42D7-47D5-AF92-345511283655}" srcOrd="2" destOrd="0" parTransId="{F80F45C6-145B-45A3-89BC-73C98EEF612C}" sibTransId="{4D6310B6-92A8-41A5-AC0A-F7FCB02B1C0C}"/>
    <dgm:cxn modelId="{DE50AA92-3ED4-C74A-8B5C-C03189417047}" type="presOf" srcId="{1F031315-42D7-47D5-AF92-345511283655}" destId="{EB97AF98-5920-4E55-BD13-6B49AC7610C2}" srcOrd="0" destOrd="0" presId="urn:microsoft.com/office/officeart/2018/2/layout/IconVerticalSolidList"/>
    <dgm:cxn modelId="{4CC67DB1-CE08-4750-9CAB-BCDE71C0A98F}" srcId="{0842EC1C-7A58-4577-8946-D81102382EB2}" destId="{2950E858-57BC-4CBE-A68B-9402B2B0E90E}" srcOrd="3" destOrd="0" parTransId="{102D44CF-FD81-4CA8-A1E3-5AB075B15C4B}" sibTransId="{4FE88D33-BBF3-48ED-A1D7-D64B57B8FB62}"/>
    <dgm:cxn modelId="{FCB618D7-798E-4114-8E1A-933584D50BEA}" srcId="{0842EC1C-7A58-4577-8946-D81102382EB2}" destId="{738FD2AB-1143-4A5F-AB0F-3BFB51D3CBB1}" srcOrd="1" destOrd="0" parTransId="{5A6026B0-0900-4D78-974F-7CF2F61DB357}" sibTransId="{FE2CBF73-04D0-4218-A829-E4C09E62FF75}"/>
    <dgm:cxn modelId="{0B4828D9-E748-FF42-8F29-F9B27EE5CEAA}" type="presOf" srcId="{738FD2AB-1143-4A5F-AB0F-3BFB51D3CBB1}" destId="{CACC5567-4715-43BB-9204-0D5FA8ADE407}" srcOrd="0" destOrd="0" presId="urn:microsoft.com/office/officeart/2018/2/layout/IconVerticalSolidList"/>
    <dgm:cxn modelId="{B4B6FAFC-4104-D447-86D5-5BBBFD14C569}" type="presOf" srcId="{3616C431-9758-1548-9AAA-003FF44DF857}" destId="{56CE2F63-DF9A-4376-8ACE-DCC775BA2EE3}" srcOrd="0" destOrd="0" presId="urn:microsoft.com/office/officeart/2018/2/layout/IconVerticalSolidList"/>
    <dgm:cxn modelId="{1A9042AF-B1A7-A24E-8D13-8CB9D0B511E0}" type="presParOf" srcId="{DC97B2BB-293C-4B96-8CB2-AC919A88BBA9}" destId="{17CF4229-DE60-467F-9D0C-9E9D49B0D962}" srcOrd="0" destOrd="0" presId="urn:microsoft.com/office/officeart/2018/2/layout/IconVerticalSolidList"/>
    <dgm:cxn modelId="{4495CE67-7930-CA4D-B8E4-B553D19D6930}" type="presParOf" srcId="{17CF4229-DE60-467F-9D0C-9E9D49B0D962}" destId="{75F21709-FAEB-4D0F-9CA4-3DB4C015CF58}" srcOrd="0" destOrd="0" presId="urn:microsoft.com/office/officeart/2018/2/layout/IconVerticalSolidList"/>
    <dgm:cxn modelId="{8F525CA1-45D0-4B4D-B8FF-2F3418576E9D}" type="presParOf" srcId="{17CF4229-DE60-467F-9D0C-9E9D49B0D962}" destId="{773BE4BB-2B57-4E34-B34A-6719197D93DF}" srcOrd="1" destOrd="0" presId="urn:microsoft.com/office/officeart/2018/2/layout/IconVerticalSolidList"/>
    <dgm:cxn modelId="{CDD25618-859A-F44D-9F61-96984C0A221F}" type="presParOf" srcId="{17CF4229-DE60-467F-9D0C-9E9D49B0D962}" destId="{9706E27D-A4D2-4385-929B-2994F2B6A756}" srcOrd="2" destOrd="0" presId="urn:microsoft.com/office/officeart/2018/2/layout/IconVerticalSolidList"/>
    <dgm:cxn modelId="{391E50AA-597F-CC47-A23B-6797CF3580C7}" type="presParOf" srcId="{17CF4229-DE60-467F-9D0C-9E9D49B0D962}" destId="{56CE2F63-DF9A-4376-8ACE-DCC775BA2EE3}" srcOrd="3" destOrd="0" presId="urn:microsoft.com/office/officeart/2018/2/layout/IconVerticalSolidList"/>
    <dgm:cxn modelId="{2BC9F062-B3B1-E749-BC23-C71293970356}" type="presParOf" srcId="{DC97B2BB-293C-4B96-8CB2-AC919A88BBA9}" destId="{541F6EF2-DF47-401A-BF79-C6FD3C3664AA}" srcOrd="1" destOrd="0" presId="urn:microsoft.com/office/officeart/2018/2/layout/IconVerticalSolidList"/>
    <dgm:cxn modelId="{208E7819-DAE4-9941-9E2E-2B62067A7A5D}" type="presParOf" srcId="{DC97B2BB-293C-4B96-8CB2-AC919A88BBA9}" destId="{D619169F-FB6A-4C4D-B506-10AB78F82907}" srcOrd="2" destOrd="0" presId="urn:microsoft.com/office/officeart/2018/2/layout/IconVerticalSolidList"/>
    <dgm:cxn modelId="{F2A43A7A-96D7-234F-B894-2242B722B887}" type="presParOf" srcId="{D619169F-FB6A-4C4D-B506-10AB78F82907}" destId="{02D2C31B-98B0-4194-B34F-A098BC58A9E9}" srcOrd="0" destOrd="0" presId="urn:microsoft.com/office/officeart/2018/2/layout/IconVerticalSolidList"/>
    <dgm:cxn modelId="{FBBE2DB2-4EAC-1B45-AE4D-5D9954246691}" type="presParOf" srcId="{D619169F-FB6A-4C4D-B506-10AB78F82907}" destId="{386280B4-92CA-4CDB-B261-9DD64B1553F8}" srcOrd="1" destOrd="0" presId="urn:microsoft.com/office/officeart/2018/2/layout/IconVerticalSolidList"/>
    <dgm:cxn modelId="{1B69FE8C-BE43-9845-9CD2-E14597AA2CFA}" type="presParOf" srcId="{D619169F-FB6A-4C4D-B506-10AB78F82907}" destId="{3376C998-5A86-4073-A8BF-12FBA353103A}" srcOrd="2" destOrd="0" presId="urn:microsoft.com/office/officeart/2018/2/layout/IconVerticalSolidList"/>
    <dgm:cxn modelId="{F30561A1-C7EE-384D-8376-94A68935F4DB}" type="presParOf" srcId="{D619169F-FB6A-4C4D-B506-10AB78F82907}" destId="{CACC5567-4715-43BB-9204-0D5FA8ADE407}" srcOrd="3" destOrd="0" presId="urn:microsoft.com/office/officeart/2018/2/layout/IconVerticalSolidList"/>
    <dgm:cxn modelId="{635EC05B-F9EB-3740-AED7-B0C4608CA6B2}" type="presParOf" srcId="{DC97B2BB-293C-4B96-8CB2-AC919A88BBA9}" destId="{509F37F6-F252-4CEF-9803-5397101E8D6D}" srcOrd="3" destOrd="0" presId="urn:microsoft.com/office/officeart/2018/2/layout/IconVerticalSolidList"/>
    <dgm:cxn modelId="{C392BADE-37FF-DC41-853D-AA3FA490CE41}" type="presParOf" srcId="{DC97B2BB-293C-4B96-8CB2-AC919A88BBA9}" destId="{0054BFF9-208E-4675-8227-6129C96AE62C}" srcOrd="4" destOrd="0" presId="urn:microsoft.com/office/officeart/2018/2/layout/IconVerticalSolidList"/>
    <dgm:cxn modelId="{103F8811-8EDB-5340-93E6-613EE4347503}" type="presParOf" srcId="{0054BFF9-208E-4675-8227-6129C96AE62C}" destId="{F1900591-241B-467D-B227-2E4254D47679}" srcOrd="0" destOrd="0" presId="urn:microsoft.com/office/officeart/2018/2/layout/IconVerticalSolidList"/>
    <dgm:cxn modelId="{C63E9484-62D2-1F4C-A587-56C705D574F4}" type="presParOf" srcId="{0054BFF9-208E-4675-8227-6129C96AE62C}" destId="{829556BD-75F6-4074-B805-D928570CB1FD}" srcOrd="1" destOrd="0" presId="urn:microsoft.com/office/officeart/2018/2/layout/IconVerticalSolidList"/>
    <dgm:cxn modelId="{165C49F6-3829-D541-8E48-9B7E3AD8FD1D}" type="presParOf" srcId="{0054BFF9-208E-4675-8227-6129C96AE62C}" destId="{1645D9E4-ECF1-4D8B-80A2-1860E1AA2C0E}" srcOrd="2" destOrd="0" presId="urn:microsoft.com/office/officeart/2018/2/layout/IconVerticalSolidList"/>
    <dgm:cxn modelId="{942149D4-58B4-0043-B0F8-6D8049786495}" type="presParOf" srcId="{0054BFF9-208E-4675-8227-6129C96AE62C}" destId="{EB97AF98-5920-4E55-BD13-6B49AC7610C2}" srcOrd="3" destOrd="0" presId="urn:microsoft.com/office/officeart/2018/2/layout/IconVerticalSolidList"/>
    <dgm:cxn modelId="{8E79561D-F89D-A64F-AA14-0ACA4D3E8459}" type="presParOf" srcId="{DC97B2BB-293C-4B96-8CB2-AC919A88BBA9}" destId="{70400A06-4780-4386-A85A-3509818F4C7A}" srcOrd="5" destOrd="0" presId="urn:microsoft.com/office/officeart/2018/2/layout/IconVerticalSolidList"/>
    <dgm:cxn modelId="{60060F1F-5534-9F48-BBB4-004875EA75D5}" type="presParOf" srcId="{DC97B2BB-293C-4B96-8CB2-AC919A88BBA9}" destId="{3EEA5599-F0FF-4FD0-9E14-8F9EF2E03AE5}" srcOrd="6" destOrd="0" presId="urn:microsoft.com/office/officeart/2018/2/layout/IconVerticalSolidList"/>
    <dgm:cxn modelId="{47B71004-DA31-624F-B694-7D4D824C26BF}" type="presParOf" srcId="{3EEA5599-F0FF-4FD0-9E14-8F9EF2E03AE5}" destId="{69CA04C0-D549-4E15-A7A5-F6E299602630}" srcOrd="0" destOrd="0" presId="urn:microsoft.com/office/officeart/2018/2/layout/IconVerticalSolidList"/>
    <dgm:cxn modelId="{F54AEB3D-6431-D147-8216-2A0DFABA03EE}" type="presParOf" srcId="{3EEA5599-F0FF-4FD0-9E14-8F9EF2E03AE5}" destId="{A2943B03-497F-4981-B980-04067019A504}" srcOrd="1" destOrd="0" presId="urn:microsoft.com/office/officeart/2018/2/layout/IconVerticalSolidList"/>
    <dgm:cxn modelId="{C097B0DD-6F3E-F548-A85E-7CBD3BF51FE1}" type="presParOf" srcId="{3EEA5599-F0FF-4FD0-9E14-8F9EF2E03AE5}" destId="{5F1919B4-DA07-4544-86B1-671D6E970CDF}" srcOrd="2" destOrd="0" presId="urn:microsoft.com/office/officeart/2018/2/layout/IconVerticalSolidList"/>
    <dgm:cxn modelId="{FE165573-C633-5646-8B5E-CADC317113D4}" type="presParOf" srcId="{3EEA5599-F0FF-4FD0-9E14-8F9EF2E03AE5}" destId="{9DE06D7C-B4D4-4D02-BE01-533C867FFA6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16594A-95C3-4665-B2FC-EC6F16F7D7A9}"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9123BE2-DBBA-4C17-A65F-90644D7BD4B3}">
      <dgm:prSet/>
      <dgm:spPr/>
      <dgm:t>
        <a:bodyPr/>
        <a:lstStyle/>
        <a:p>
          <a:pPr>
            <a:lnSpc>
              <a:spcPct val="100000"/>
            </a:lnSpc>
          </a:pPr>
          <a:r>
            <a:rPr lang="en-US" dirty="0"/>
            <a:t>Radon is an invisible, odorless, tasteless, radioactive gas.</a:t>
          </a:r>
        </a:p>
      </dgm:t>
    </dgm:pt>
    <dgm:pt modelId="{2DA8E86E-720A-439D-950E-98C8F9881D07}" type="parTrans" cxnId="{508DEE05-A92D-439A-A9B3-7D88ACC5FF9A}">
      <dgm:prSet/>
      <dgm:spPr/>
      <dgm:t>
        <a:bodyPr/>
        <a:lstStyle/>
        <a:p>
          <a:endParaRPr lang="en-US"/>
        </a:p>
      </dgm:t>
    </dgm:pt>
    <dgm:pt modelId="{7921A3C7-870D-40E1-9A73-42F50E3211E0}" type="sibTrans" cxnId="{508DEE05-A92D-439A-A9B3-7D88ACC5FF9A}">
      <dgm:prSet/>
      <dgm:spPr/>
      <dgm:t>
        <a:bodyPr/>
        <a:lstStyle/>
        <a:p>
          <a:pPr>
            <a:lnSpc>
              <a:spcPct val="100000"/>
            </a:lnSpc>
          </a:pPr>
          <a:endParaRPr lang="en-US"/>
        </a:p>
      </dgm:t>
    </dgm:pt>
    <dgm:pt modelId="{8C9034BE-24AE-40A1-8E5B-EF8B6E0B84C7}">
      <dgm:prSet/>
      <dgm:spPr/>
      <dgm:t>
        <a:bodyPr/>
        <a:lstStyle/>
        <a:p>
          <a:pPr>
            <a:lnSpc>
              <a:spcPct val="100000"/>
            </a:lnSpc>
          </a:pPr>
          <a:r>
            <a:rPr lang="en-US" dirty="0"/>
            <a:t>It is the product of decaying uranium found in the soil, rocks, and water all around the world.</a:t>
          </a:r>
        </a:p>
      </dgm:t>
    </dgm:pt>
    <dgm:pt modelId="{15DE11DB-9F90-4649-A7D8-997994B3EC07}" type="parTrans" cxnId="{2FBAB19C-43F5-43A9-9703-A696A57F732C}">
      <dgm:prSet/>
      <dgm:spPr/>
      <dgm:t>
        <a:bodyPr/>
        <a:lstStyle/>
        <a:p>
          <a:endParaRPr lang="en-US"/>
        </a:p>
      </dgm:t>
    </dgm:pt>
    <dgm:pt modelId="{4539D325-3773-426F-80AC-A8B1D1EE9FA4}" type="sibTrans" cxnId="{2FBAB19C-43F5-43A9-9703-A696A57F732C}">
      <dgm:prSet/>
      <dgm:spPr/>
      <dgm:t>
        <a:bodyPr/>
        <a:lstStyle/>
        <a:p>
          <a:pPr>
            <a:lnSpc>
              <a:spcPct val="100000"/>
            </a:lnSpc>
          </a:pPr>
          <a:endParaRPr lang="en-US"/>
        </a:p>
      </dgm:t>
    </dgm:pt>
    <dgm:pt modelId="{3B94293B-6DB2-482A-B35E-FE70A4123329}">
      <dgm:prSet/>
      <dgm:spPr/>
      <dgm:t>
        <a:bodyPr/>
        <a:lstStyle/>
        <a:p>
          <a:pPr>
            <a:lnSpc>
              <a:spcPct val="100000"/>
            </a:lnSpc>
          </a:pPr>
          <a:r>
            <a:rPr lang="en-US" dirty="0"/>
            <a:t>As a gas, it seeps into your home or business through any cracks or holes present in the building's foundation, or even through your well water. </a:t>
          </a:r>
        </a:p>
      </dgm:t>
    </dgm:pt>
    <dgm:pt modelId="{51A46E4E-D978-4139-81E4-679361BBF8DF}" type="parTrans" cxnId="{1E0D60E5-BB50-4C2B-936C-3F9E8ABD7183}">
      <dgm:prSet/>
      <dgm:spPr/>
      <dgm:t>
        <a:bodyPr/>
        <a:lstStyle/>
        <a:p>
          <a:endParaRPr lang="en-US"/>
        </a:p>
      </dgm:t>
    </dgm:pt>
    <dgm:pt modelId="{4797E042-FFAD-4FC0-8DEC-6BEE3A9A0794}" type="sibTrans" cxnId="{1E0D60E5-BB50-4C2B-936C-3F9E8ABD7183}">
      <dgm:prSet/>
      <dgm:spPr/>
      <dgm:t>
        <a:bodyPr/>
        <a:lstStyle/>
        <a:p>
          <a:pPr>
            <a:lnSpc>
              <a:spcPct val="100000"/>
            </a:lnSpc>
          </a:pPr>
          <a:endParaRPr lang="en-US"/>
        </a:p>
      </dgm:t>
    </dgm:pt>
    <dgm:pt modelId="{366D8E51-3F23-43C4-8A75-66A15317D5A8}">
      <dgm:prSet/>
      <dgm:spPr/>
      <dgm:t>
        <a:bodyPr/>
        <a:lstStyle/>
        <a:p>
          <a:pPr>
            <a:lnSpc>
              <a:spcPct val="100000"/>
            </a:lnSpc>
          </a:pPr>
          <a:r>
            <a:rPr lang="en-US" dirty="0"/>
            <a:t>Once it makes it inside your building it becomes trapped, subjecting all residents to exposure.</a:t>
          </a:r>
        </a:p>
      </dgm:t>
    </dgm:pt>
    <dgm:pt modelId="{74C2AC49-AC3F-4725-BFEE-2D1EA36C976A}" type="parTrans" cxnId="{EE2D49D2-A526-460C-AC86-566A7F32AEA2}">
      <dgm:prSet/>
      <dgm:spPr/>
      <dgm:t>
        <a:bodyPr/>
        <a:lstStyle/>
        <a:p>
          <a:endParaRPr lang="en-US"/>
        </a:p>
      </dgm:t>
    </dgm:pt>
    <dgm:pt modelId="{3C53AB98-7F27-4CDC-AAF4-152C6211F067}" type="sibTrans" cxnId="{EE2D49D2-A526-460C-AC86-566A7F32AEA2}">
      <dgm:prSet/>
      <dgm:spPr/>
      <dgm:t>
        <a:bodyPr/>
        <a:lstStyle/>
        <a:p>
          <a:endParaRPr lang="en-US"/>
        </a:p>
      </dgm:t>
    </dgm:pt>
    <dgm:pt modelId="{EFDBD633-230D-4330-8927-93439277E678}">
      <dgm:prSet phldr="0"/>
      <dgm:spPr/>
      <dgm:t>
        <a:bodyPr/>
        <a:lstStyle/>
        <a:p>
          <a:pPr>
            <a:lnSpc>
              <a:spcPct val="100000"/>
            </a:lnSpc>
          </a:pPr>
          <a:r>
            <a:rPr lang="en-US">
              <a:latin typeface="Goudy Old Style"/>
            </a:rPr>
            <a:t>Radon can also enter your home or business through gaps in suspended floors, gaps around service pipes, cavities inside walls, &amp; construction joints. </a:t>
          </a:r>
        </a:p>
      </dgm:t>
    </dgm:pt>
    <dgm:pt modelId="{48F56240-B278-46CB-B82F-360767314796}" type="parTrans" cxnId="{56C75DDC-E62F-0043-B180-C3AFF572A1D2}">
      <dgm:prSet/>
      <dgm:spPr/>
      <dgm:t>
        <a:bodyPr/>
        <a:lstStyle/>
        <a:p>
          <a:endParaRPr lang="en-US"/>
        </a:p>
      </dgm:t>
    </dgm:pt>
    <dgm:pt modelId="{0F53EE35-A903-4278-AB7A-B0506EE3AB97}" type="sibTrans" cxnId="{56C75DDC-E62F-0043-B180-C3AFF572A1D2}">
      <dgm:prSet/>
      <dgm:spPr/>
      <dgm:t>
        <a:bodyPr/>
        <a:lstStyle/>
        <a:p>
          <a:pPr>
            <a:lnSpc>
              <a:spcPct val="100000"/>
            </a:lnSpc>
          </a:pPr>
          <a:endParaRPr lang="en-US"/>
        </a:p>
      </dgm:t>
    </dgm:pt>
    <dgm:pt modelId="{624E6B58-2058-4400-9B5B-A5F93C95D6CE}" type="pres">
      <dgm:prSet presAssocID="{6116594A-95C3-4665-B2FC-EC6F16F7D7A9}" presName="root" presStyleCnt="0">
        <dgm:presLayoutVars>
          <dgm:dir/>
          <dgm:resizeHandles val="exact"/>
        </dgm:presLayoutVars>
      </dgm:prSet>
      <dgm:spPr/>
    </dgm:pt>
    <dgm:pt modelId="{25A59287-9F33-44BE-A16F-D9C12932C61B}" type="pres">
      <dgm:prSet presAssocID="{6116594A-95C3-4665-B2FC-EC6F16F7D7A9}" presName="container" presStyleCnt="0">
        <dgm:presLayoutVars>
          <dgm:dir/>
          <dgm:resizeHandles val="exact"/>
        </dgm:presLayoutVars>
      </dgm:prSet>
      <dgm:spPr/>
    </dgm:pt>
    <dgm:pt modelId="{2FFEF4B5-EFFB-491D-A486-9E9865DAB899}" type="pres">
      <dgm:prSet presAssocID="{A9123BE2-DBBA-4C17-A65F-90644D7BD4B3}" presName="compNode" presStyleCnt="0"/>
      <dgm:spPr/>
    </dgm:pt>
    <dgm:pt modelId="{C365A8B1-4A82-4C9A-8D54-30509D733C09}" type="pres">
      <dgm:prSet presAssocID="{A9123BE2-DBBA-4C17-A65F-90644D7BD4B3}" presName="iconBgRect" presStyleLbl="bgShp" presStyleIdx="0" presStyleCnt="5"/>
      <dgm:spPr/>
    </dgm:pt>
    <dgm:pt modelId="{14834BC3-2A56-46B9-B3D7-6E05AE61D28A}" type="pres">
      <dgm:prSet presAssocID="{A9123BE2-DBBA-4C17-A65F-90644D7BD4B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dioactive Sign"/>
        </a:ext>
      </dgm:extLst>
    </dgm:pt>
    <dgm:pt modelId="{11479CF0-56B0-4A93-BF4E-58A746ABC87D}" type="pres">
      <dgm:prSet presAssocID="{A9123BE2-DBBA-4C17-A65F-90644D7BD4B3}" presName="spaceRect" presStyleCnt="0"/>
      <dgm:spPr/>
    </dgm:pt>
    <dgm:pt modelId="{657DE6A5-3E79-4A51-B612-C3960BE96CD5}" type="pres">
      <dgm:prSet presAssocID="{A9123BE2-DBBA-4C17-A65F-90644D7BD4B3}" presName="textRect" presStyleLbl="revTx" presStyleIdx="0" presStyleCnt="5">
        <dgm:presLayoutVars>
          <dgm:chMax val="1"/>
          <dgm:chPref val="1"/>
        </dgm:presLayoutVars>
      </dgm:prSet>
      <dgm:spPr/>
    </dgm:pt>
    <dgm:pt modelId="{D274EB1D-369A-4921-9AA1-A0443C201631}" type="pres">
      <dgm:prSet presAssocID="{7921A3C7-870D-40E1-9A73-42F50E3211E0}" presName="sibTrans" presStyleLbl="sibTrans2D1" presStyleIdx="0" presStyleCnt="0"/>
      <dgm:spPr/>
    </dgm:pt>
    <dgm:pt modelId="{674B5ED8-5137-406C-9267-191C5830920B}" type="pres">
      <dgm:prSet presAssocID="{8C9034BE-24AE-40A1-8E5B-EF8B6E0B84C7}" presName="compNode" presStyleCnt="0"/>
      <dgm:spPr/>
    </dgm:pt>
    <dgm:pt modelId="{8F96109B-ED56-4B5C-8287-9DD8AA71E671}" type="pres">
      <dgm:prSet presAssocID="{8C9034BE-24AE-40A1-8E5B-EF8B6E0B84C7}" presName="iconBgRect" presStyleLbl="bgShp" presStyleIdx="1" presStyleCnt="5"/>
      <dgm:spPr/>
    </dgm:pt>
    <dgm:pt modelId="{48DC1EA2-9C1A-40F1-AC60-A7D77FFF49ED}" type="pres">
      <dgm:prSet presAssocID="{8C9034BE-24AE-40A1-8E5B-EF8B6E0B84C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dioactive"/>
        </a:ext>
      </dgm:extLst>
    </dgm:pt>
    <dgm:pt modelId="{09EB7122-D0CE-46F4-8119-BC94AEABB3DA}" type="pres">
      <dgm:prSet presAssocID="{8C9034BE-24AE-40A1-8E5B-EF8B6E0B84C7}" presName="spaceRect" presStyleCnt="0"/>
      <dgm:spPr/>
    </dgm:pt>
    <dgm:pt modelId="{574E10C2-9B7A-4A10-83AF-C9A3266EB34F}" type="pres">
      <dgm:prSet presAssocID="{8C9034BE-24AE-40A1-8E5B-EF8B6E0B84C7}" presName="textRect" presStyleLbl="revTx" presStyleIdx="1" presStyleCnt="5">
        <dgm:presLayoutVars>
          <dgm:chMax val="1"/>
          <dgm:chPref val="1"/>
        </dgm:presLayoutVars>
      </dgm:prSet>
      <dgm:spPr/>
    </dgm:pt>
    <dgm:pt modelId="{DE7C564F-69A9-41CE-ADA8-7C293A0D7DB9}" type="pres">
      <dgm:prSet presAssocID="{4539D325-3773-426F-80AC-A8B1D1EE9FA4}" presName="sibTrans" presStyleLbl="sibTrans2D1" presStyleIdx="0" presStyleCnt="0"/>
      <dgm:spPr/>
    </dgm:pt>
    <dgm:pt modelId="{3E8141E1-8944-43BE-9D42-5E88F36FF3BB}" type="pres">
      <dgm:prSet presAssocID="{3B94293B-6DB2-482A-B35E-FE70A4123329}" presName="compNode" presStyleCnt="0"/>
      <dgm:spPr/>
    </dgm:pt>
    <dgm:pt modelId="{933BA9C5-1E51-4942-8E6E-E40CB0AF208A}" type="pres">
      <dgm:prSet presAssocID="{3B94293B-6DB2-482A-B35E-FE70A4123329}" presName="iconBgRect" presStyleLbl="bgShp" presStyleIdx="2" presStyleCnt="5"/>
      <dgm:spPr/>
    </dgm:pt>
    <dgm:pt modelId="{79F8CA33-B2FA-4AA6-965F-D490F670EC1B}" type="pres">
      <dgm:prSet presAssocID="{3B94293B-6DB2-482A-B35E-FE70A412332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ilding"/>
        </a:ext>
      </dgm:extLst>
    </dgm:pt>
    <dgm:pt modelId="{FCCDEC44-111A-47A3-9991-F76906F83065}" type="pres">
      <dgm:prSet presAssocID="{3B94293B-6DB2-482A-B35E-FE70A4123329}" presName="spaceRect" presStyleCnt="0"/>
      <dgm:spPr/>
    </dgm:pt>
    <dgm:pt modelId="{A93084F4-A1BE-4011-972B-96D99B939D14}" type="pres">
      <dgm:prSet presAssocID="{3B94293B-6DB2-482A-B35E-FE70A4123329}" presName="textRect" presStyleLbl="revTx" presStyleIdx="2" presStyleCnt="5">
        <dgm:presLayoutVars>
          <dgm:chMax val="1"/>
          <dgm:chPref val="1"/>
        </dgm:presLayoutVars>
      </dgm:prSet>
      <dgm:spPr/>
    </dgm:pt>
    <dgm:pt modelId="{DA8E4AEF-614B-4AB0-8425-4E6FC76A3C0A}" type="pres">
      <dgm:prSet presAssocID="{4797E042-FFAD-4FC0-8DEC-6BEE3A9A0794}" presName="sibTrans" presStyleLbl="sibTrans2D1" presStyleIdx="0" presStyleCnt="0"/>
      <dgm:spPr/>
    </dgm:pt>
    <dgm:pt modelId="{A8087485-085F-4221-8E0B-0C16F8AF853A}" type="pres">
      <dgm:prSet presAssocID="{EFDBD633-230D-4330-8927-93439277E678}" presName="compNode" presStyleCnt="0"/>
      <dgm:spPr/>
    </dgm:pt>
    <dgm:pt modelId="{9579E95D-6C66-4AD2-9B97-878CBB81A2F2}" type="pres">
      <dgm:prSet presAssocID="{EFDBD633-230D-4330-8927-93439277E678}" presName="iconBgRect" presStyleLbl="bgShp" presStyleIdx="3" presStyleCnt="5"/>
      <dgm:spPr/>
    </dgm:pt>
    <dgm:pt modelId="{949151B0-160E-4FCB-9726-D991DA8AFEF6}" type="pres">
      <dgm:prSet presAssocID="{EFDBD633-230D-4330-8927-93439277E67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ning"/>
        </a:ext>
      </dgm:extLst>
    </dgm:pt>
    <dgm:pt modelId="{B8A8F74E-A993-458E-AFA0-A2516508FCBB}" type="pres">
      <dgm:prSet presAssocID="{EFDBD633-230D-4330-8927-93439277E678}" presName="spaceRect" presStyleCnt="0"/>
      <dgm:spPr/>
    </dgm:pt>
    <dgm:pt modelId="{D1B5A121-690F-470E-9CA2-BD61B5D3B52B}" type="pres">
      <dgm:prSet presAssocID="{EFDBD633-230D-4330-8927-93439277E678}" presName="textRect" presStyleLbl="revTx" presStyleIdx="3" presStyleCnt="5">
        <dgm:presLayoutVars>
          <dgm:chMax val="1"/>
          <dgm:chPref val="1"/>
        </dgm:presLayoutVars>
      </dgm:prSet>
      <dgm:spPr/>
    </dgm:pt>
    <dgm:pt modelId="{3F0CE969-06AB-45F4-929C-5E00E08FEA18}" type="pres">
      <dgm:prSet presAssocID="{0F53EE35-A903-4278-AB7A-B0506EE3AB97}" presName="sibTrans" presStyleLbl="sibTrans2D1" presStyleIdx="0" presStyleCnt="0"/>
      <dgm:spPr/>
    </dgm:pt>
    <dgm:pt modelId="{FB21DCAD-FBEB-4752-82B7-0800319D5E25}" type="pres">
      <dgm:prSet presAssocID="{366D8E51-3F23-43C4-8A75-66A15317D5A8}" presName="compNode" presStyleCnt="0"/>
      <dgm:spPr/>
    </dgm:pt>
    <dgm:pt modelId="{7BF842E2-125D-415C-B9AF-46045026745E}" type="pres">
      <dgm:prSet presAssocID="{366D8E51-3F23-43C4-8A75-66A15317D5A8}" presName="iconBgRect" presStyleLbl="bgShp" presStyleIdx="4" presStyleCnt="5"/>
      <dgm:spPr/>
    </dgm:pt>
    <dgm:pt modelId="{30EB33D5-AD48-44E7-96F4-ACA183CE3FC6}" type="pres">
      <dgm:prSet presAssocID="{366D8E51-3F23-43C4-8A75-66A15317D5A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Kidney"/>
        </a:ext>
      </dgm:extLst>
    </dgm:pt>
    <dgm:pt modelId="{3C20B8AB-EBAF-4AE1-8ED2-4232FC3C6521}" type="pres">
      <dgm:prSet presAssocID="{366D8E51-3F23-43C4-8A75-66A15317D5A8}" presName="spaceRect" presStyleCnt="0"/>
      <dgm:spPr/>
    </dgm:pt>
    <dgm:pt modelId="{6E6A5C82-87F9-408C-829C-D00ADCF1B3EF}" type="pres">
      <dgm:prSet presAssocID="{366D8E51-3F23-43C4-8A75-66A15317D5A8}" presName="textRect" presStyleLbl="revTx" presStyleIdx="4" presStyleCnt="5">
        <dgm:presLayoutVars>
          <dgm:chMax val="1"/>
          <dgm:chPref val="1"/>
        </dgm:presLayoutVars>
      </dgm:prSet>
      <dgm:spPr/>
    </dgm:pt>
  </dgm:ptLst>
  <dgm:cxnLst>
    <dgm:cxn modelId="{4CFE5502-DCC8-E04B-9979-3510FB46CA19}" type="presOf" srcId="{3B94293B-6DB2-482A-B35E-FE70A4123329}" destId="{A93084F4-A1BE-4011-972B-96D99B939D14}" srcOrd="0" destOrd="0" presId="urn:microsoft.com/office/officeart/2018/2/layout/IconCircleList"/>
    <dgm:cxn modelId="{AAB05A04-5FC7-BB42-8E46-4C015EF8314D}" type="presOf" srcId="{8C9034BE-24AE-40A1-8E5B-EF8B6E0B84C7}" destId="{574E10C2-9B7A-4A10-83AF-C9A3266EB34F}" srcOrd="0" destOrd="0" presId="urn:microsoft.com/office/officeart/2018/2/layout/IconCircleList"/>
    <dgm:cxn modelId="{508DEE05-A92D-439A-A9B3-7D88ACC5FF9A}" srcId="{6116594A-95C3-4665-B2FC-EC6F16F7D7A9}" destId="{A9123BE2-DBBA-4C17-A65F-90644D7BD4B3}" srcOrd="0" destOrd="0" parTransId="{2DA8E86E-720A-439D-950E-98C8F9881D07}" sibTransId="{7921A3C7-870D-40E1-9A73-42F50E3211E0}"/>
    <dgm:cxn modelId="{F3662E1D-6168-DF47-B769-512725D4C343}" type="presOf" srcId="{EFDBD633-230D-4330-8927-93439277E678}" destId="{D1B5A121-690F-470E-9CA2-BD61B5D3B52B}" srcOrd="0" destOrd="0" presId="urn:microsoft.com/office/officeart/2018/2/layout/IconCircleList"/>
    <dgm:cxn modelId="{C788BB4B-CBA6-4D43-82BC-C6FE1DF0DF34}" type="presOf" srcId="{0F53EE35-A903-4278-AB7A-B0506EE3AB97}" destId="{3F0CE969-06AB-45F4-929C-5E00E08FEA18}" srcOrd="0" destOrd="0" presId="urn:microsoft.com/office/officeart/2018/2/layout/IconCircleList"/>
    <dgm:cxn modelId="{20609F62-8558-9649-BA54-AD8E86E985F6}" type="presOf" srcId="{4797E042-FFAD-4FC0-8DEC-6BEE3A9A0794}" destId="{DA8E4AEF-614B-4AB0-8425-4E6FC76A3C0A}" srcOrd="0" destOrd="0" presId="urn:microsoft.com/office/officeart/2018/2/layout/IconCircleList"/>
    <dgm:cxn modelId="{2FBAB19C-43F5-43A9-9703-A696A57F732C}" srcId="{6116594A-95C3-4665-B2FC-EC6F16F7D7A9}" destId="{8C9034BE-24AE-40A1-8E5B-EF8B6E0B84C7}" srcOrd="1" destOrd="0" parTransId="{15DE11DB-9F90-4649-A7D8-997994B3EC07}" sibTransId="{4539D325-3773-426F-80AC-A8B1D1EE9FA4}"/>
    <dgm:cxn modelId="{250554A6-52C3-BF46-B340-421E77CD76CC}" type="presOf" srcId="{6116594A-95C3-4665-B2FC-EC6F16F7D7A9}" destId="{624E6B58-2058-4400-9B5B-A5F93C95D6CE}" srcOrd="0" destOrd="0" presId="urn:microsoft.com/office/officeart/2018/2/layout/IconCircleList"/>
    <dgm:cxn modelId="{EE2D49D2-A526-460C-AC86-566A7F32AEA2}" srcId="{6116594A-95C3-4665-B2FC-EC6F16F7D7A9}" destId="{366D8E51-3F23-43C4-8A75-66A15317D5A8}" srcOrd="4" destOrd="0" parTransId="{74C2AC49-AC3F-4725-BFEE-2D1EA36C976A}" sibTransId="{3C53AB98-7F27-4CDC-AAF4-152C6211F067}"/>
    <dgm:cxn modelId="{96900BD6-D55A-8740-98C3-D445FA83DC39}" type="presOf" srcId="{4539D325-3773-426F-80AC-A8B1D1EE9FA4}" destId="{DE7C564F-69A9-41CE-ADA8-7C293A0D7DB9}" srcOrd="0" destOrd="0" presId="urn:microsoft.com/office/officeart/2018/2/layout/IconCircleList"/>
    <dgm:cxn modelId="{B7B260D9-4F22-E041-B8E6-4BE12DA7F94A}" type="presOf" srcId="{A9123BE2-DBBA-4C17-A65F-90644D7BD4B3}" destId="{657DE6A5-3E79-4A51-B612-C3960BE96CD5}" srcOrd="0" destOrd="0" presId="urn:microsoft.com/office/officeart/2018/2/layout/IconCircleList"/>
    <dgm:cxn modelId="{56C75DDC-E62F-0043-B180-C3AFF572A1D2}" srcId="{6116594A-95C3-4665-B2FC-EC6F16F7D7A9}" destId="{EFDBD633-230D-4330-8927-93439277E678}" srcOrd="3" destOrd="0" parTransId="{48F56240-B278-46CB-B82F-360767314796}" sibTransId="{0F53EE35-A903-4278-AB7A-B0506EE3AB97}"/>
    <dgm:cxn modelId="{A472D1DC-B7C3-9942-9F45-8CB08636AC89}" type="presOf" srcId="{366D8E51-3F23-43C4-8A75-66A15317D5A8}" destId="{6E6A5C82-87F9-408C-829C-D00ADCF1B3EF}" srcOrd="0" destOrd="0" presId="urn:microsoft.com/office/officeart/2018/2/layout/IconCircleList"/>
    <dgm:cxn modelId="{C17E44E5-6ED0-8442-BA0A-57D3A90063A7}" type="presOf" srcId="{7921A3C7-870D-40E1-9A73-42F50E3211E0}" destId="{D274EB1D-369A-4921-9AA1-A0443C201631}" srcOrd="0" destOrd="0" presId="urn:microsoft.com/office/officeart/2018/2/layout/IconCircleList"/>
    <dgm:cxn modelId="{1E0D60E5-BB50-4C2B-936C-3F9E8ABD7183}" srcId="{6116594A-95C3-4665-B2FC-EC6F16F7D7A9}" destId="{3B94293B-6DB2-482A-B35E-FE70A4123329}" srcOrd="2" destOrd="0" parTransId="{51A46E4E-D978-4139-81E4-679361BBF8DF}" sibTransId="{4797E042-FFAD-4FC0-8DEC-6BEE3A9A0794}"/>
    <dgm:cxn modelId="{FA5896E5-E9F2-9B43-B725-01DC21A45A17}" type="presParOf" srcId="{624E6B58-2058-4400-9B5B-A5F93C95D6CE}" destId="{25A59287-9F33-44BE-A16F-D9C12932C61B}" srcOrd="0" destOrd="0" presId="urn:microsoft.com/office/officeart/2018/2/layout/IconCircleList"/>
    <dgm:cxn modelId="{75396FC2-931F-7A42-A3C2-9E5F69B321D0}" type="presParOf" srcId="{25A59287-9F33-44BE-A16F-D9C12932C61B}" destId="{2FFEF4B5-EFFB-491D-A486-9E9865DAB899}" srcOrd="0" destOrd="0" presId="urn:microsoft.com/office/officeart/2018/2/layout/IconCircleList"/>
    <dgm:cxn modelId="{28D99610-CF24-8344-AF14-29D274E0BA92}" type="presParOf" srcId="{2FFEF4B5-EFFB-491D-A486-9E9865DAB899}" destId="{C365A8B1-4A82-4C9A-8D54-30509D733C09}" srcOrd="0" destOrd="0" presId="urn:microsoft.com/office/officeart/2018/2/layout/IconCircleList"/>
    <dgm:cxn modelId="{6B48BC1B-8469-624F-826E-097FAF1A329D}" type="presParOf" srcId="{2FFEF4B5-EFFB-491D-A486-9E9865DAB899}" destId="{14834BC3-2A56-46B9-B3D7-6E05AE61D28A}" srcOrd="1" destOrd="0" presId="urn:microsoft.com/office/officeart/2018/2/layout/IconCircleList"/>
    <dgm:cxn modelId="{67CF44C3-5A23-6749-855A-4B9EB69D6033}" type="presParOf" srcId="{2FFEF4B5-EFFB-491D-A486-9E9865DAB899}" destId="{11479CF0-56B0-4A93-BF4E-58A746ABC87D}" srcOrd="2" destOrd="0" presId="urn:microsoft.com/office/officeart/2018/2/layout/IconCircleList"/>
    <dgm:cxn modelId="{B95E764E-CB40-AA4B-9CC0-026158F049A7}" type="presParOf" srcId="{2FFEF4B5-EFFB-491D-A486-9E9865DAB899}" destId="{657DE6A5-3E79-4A51-B612-C3960BE96CD5}" srcOrd="3" destOrd="0" presId="urn:microsoft.com/office/officeart/2018/2/layout/IconCircleList"/>
    <dgm:cxn modelId="{9D60ACD3-FEB8-0147-8198-94BAE3904138}" type="presParOf" srcId="{25A59287-9F33-44BE-A16F-D9C12932C61B}" destId="{D274EB1D-369A-4921-9AA1-A0443C201631}" srcOrd="1" destOrd="0" presId="urn:microsoft.com/office/officeart/2018/2/layout/IconCircleList"/>
    <dgm:cxn modelId="{63C99D12-9BD4-E34B-BA3D-728B903FD735}" type="presParOf" srcId="{25A59287-9F33-44BE-A16F-D9C12932C61B}" destId="{674B5ED8-5137-406C-9267-191C5830920B}" srcOrd="2" destOrd="0" presId="urn:microsoft.com/office/officeart/2018/2/layout/IconCircleList"/>
    <dgm:cxn modelId="{DFA3228D-41A0-1146-8FC4-E454684E8ECD}" type="presParOf" srcId="{674B5ED8-5137-406C-9267-191C5830920B}" destId="{8F96109B-ED56-4B5C-8287-9DD8AA71E671}" srcOrd="0" destOrd="0" presId="urn:microsoft.com/office/officeart/2018/2/layout/IconCircleList"/>
    <dgm:cxn modelId="{26157CD5-F324-ED4E-8482-7EF6F0F87623}" type="presParOf" srcId="{674B5ED8-5137-406C-9267-191C5830920B}" destId="{48DC1EA2-9C1A-40F1-AC60-A7D77FFF49ED}" srcOrd="1" destOrd="0" presId="urn:microsoft.com/office/officeart/2018/2/layout/IconCircleList"/>
    <dgm:cxn modelId="{12856A7B-C423-AC46-8FDD-23F4C0AE0DFC}" type="presParOf" srcId="{674B5ED8-5137-406C-9267-191C5830920B}" destId="{09EB7122-D0CE-46F4-8119-BC94AEABB3DA}" srcOrd="2" destOrd="0" presId="urn:microsoft.com/office/officeart/2018/2/layout/IconCircleList"/>
    <dgm:cxn modelId="{D7DC12A3-FA47-DA48-851D-4B0122190A24}" type="presParOf" srcId="{674B5ED8-5137-406C-9267-191C5830920B}" destId="{574E10C2-9B7A-4A10-83AF-C9A3266EB34F}" srcOrd="3" destOrd="0" presId="urn:microsoft.com/office/officeart/2018/2/layout/IconCircleList"/>
    <dgm:cxn modelId="{FB834BF6-444C-1B41-B149-361DE11F8C39}" type="presParOf" srcId="{25A59287-9F33-44BE-A16F-D9C12932C61B}" destId="{DE7C564F-69A9-41CE-ADA8-7C293A0D7DB9}" srcOrd="3" destOrd="0" presId="urn:microsoft.com/office/officeart/2018/2/layout/IconCircleList"/>
    <dgm:cxn modelId="{BA32119F-FE53-D047-BC56-6A26E7C8AFFD}" type="presParOf" srcId="{25A59287-9F33-44BE-A16F-D9C12932C61B}" destId="{3E8141E1-8944-43BE-9D42-5E88F36FF3BB}" srcOrd="4" destOrd="0" presId="urn:microsoft.com/office/officeart/2018/2/layout/IconCircleList"/>
    <dgm:cxn modelId="{92653C5D-580C-2249-80A2-35F78DD6DA7E}" type="presParOf" srcId="{3E8141E1-8944-43BE-9D42-5E88F36FF3BB}" destId="{933BA9C5-1E51-4942-8E6E-E40CB0AF208A}" srcOrd="0" destOrd="0" presId="urn:microsoft.com/office/officeart/2018/2/layout/IconCircleList"/>
    <dgm:cxn modelId="{70A56E09-27C1-9142-B34C-F69718D4564C}" type="presParOf" srcId="{3E8141E1-8944-43BE-9D42-5E88F36FF3BB}" destId="{79F8CA33-B2FA-4AA6-965F-D490F670EC1B}" srcOrd="1" destOrd="0" presId="urn:microsoft.com/office/officeart/2018/2/layout/IconCircleList"/>
    <dgm:cxn modelId="{F76C1F49-A3DB-FD49-896C-F0275B34BD45}" type="presParOf" srcId="{3E8141E1-8944-43BE-9D42-5E88F36FF3BB}" destId="{FCCDEC44-111A-47A3-9991-F76906F83065}" srcOrd="2" destOrd="0" presId="urn:microsoft.com/office/officeart/2018/2/layout/IconCircleList"/>
    <dgm:cxn modelId="{766E84A6-9F01-864E-B406-FB916EFA41D9}" type="presParOf" srcId="{3E8141E1-8944-43BE-9D42-5E88F36FF3BB}" destId="{A93084F4-A1BE-4011-972B-96D99B939D14}" srcOrd="3" destOrd="0" presId="urn:microsoft.com/office/officeart/2018/2/layout/IconCircleList"/>
    <dgm:cxn modelId="{99EE7CD4-8652-464E-A66B-7B03157C9277}" type="presParOf" srcId="{25A59287-9F33-44BE-A16F-D9C12932C61B}" destId="{DA8E4AEF-614B-4AB0-8425-4E6FC76A3C0A}" srcOrd="5" destOrd="0" presId="urn:microsoft.com/office/officeart/2018/2/layout/IconCircleList"/>
    <dgm:cxn modelId="{DCD8E8F0-AA98-344D-88FC-F9F4733F2BD4}" type="presParOf" srcId="{25A59287-9F33-44BE-A16F-D9C12932C61B}" destId="{A8087485-085F-4221-8E0B-0C16F8AF853A}" srcOrd="6" destOrd="0" presId="urn:microsoft.com/office/officeart/2018/2/layout/IconCircleList"/>
    <dgm:cxn modelId="{A075844E-445B-CA4B-994E-275E2D686A52}" type="presParOf" srcId="{A8087485-085F-4221-8E0B-0C16F8AF853A}" destId="{9579E95D-6C66-4AD2-9B97-878CBB81A2F2}" srcOrd="0" destOrd="0" presId="urn:microsoft.com/office/officeart/2018/2/layout/IconCircleList"/>
    <dgm:cxn modelId="{DA82B357-1FEE-A44E-B157-E2CF2DFC57F3}" type="presParOf" srcId="{A8087485-085F-4221-8E0B-0C16F8AF853A}" destId="{949151B0-160E-4FCB-9726-D991DA8AFEF6}" srcOrd="1" destOrd="0" presId="urn:microsoft.com/office/officeart/2018/2/layout/IconCircleList"/>
    <dgm:cxn modelId="{14242F79-DE40-9144-BCA6-7AD89EB673E0}" type="presParOf" srcId="{A8087485-085F-4221-8E0B-0C16F8AF853A}" destId="{B8A8F74E-A993-458E-AFA0-A2516508FCBB}" srcOrd="2" destOrd="0" presId="urn:microsoft.com/office/officeart/2018/2/layout/IconCircleList"/>
    <dgm:cxn modelId="{ADE5C1A3-0A6D-6B40-B2FB-BE5674506C5F}" type="presParOf" srcId="{A8087485-085F-4221-8E0B-0C16F8AF853A}" destId="{D1B5A121-690F-470E-9CA2-BD61B5D3B52B}" srcOrd="3" destOrd="0" presId="urn:microsoft.com/office/officeart/2018/2/layout/IconCircleList"/>
    <dgm:cxn modelId="{6447F3C4-0890-5345-93A9-69A59EDA361A}" type="presParOf" srcId="{25A59287-9F33-44BE-A16F-D9C12932C61B}" destId="{3F0CE969-06AB-45F4-929C-5E00E08FEA18}" srcOrd="7" destOrd="0" presId="urn:microsoft.com/office/officeart/2018/2/layout/IconCircleList"/>
    <dgm:cxn modelId="{0354FC35-B7EC-4846-87D6-645532DD48D8}" type="presParOf" srcId="{25A59287-9F33-44BE-A16F-D9C12932C61B}" destId="{FB21DCAD-FBEB-4752-82B7-0800319D5E25}" srcOrd="8" destOrd="0" presId="urn:microsoft.com/office/officeart/2018/2/layout/IconCircleList"/>
    <dgm:cxn modelId="{2548BAA6-221D-4D4A-85D5-09040D8CA61F}" type="presParOf" srcId="{FB21DCAD-FBEB-4752-82B7-0800319D5E25}" destId="{7BF842E2-125D-415C-B9AF-46045026745E}" srcOrd="0" destOrd="0" presId="urn:microsoft.com/office/officeart/2018/2/layout/IconCircleList"/>
    <dgm:cxn modelId="{AFA6EBA6-1202-F842-9DD0-EB9BDAFBEFD1}" type="presParOf" srcId="{FB21DCAD-FBEB-4752-82B7-0800319D5E25}" destId="{30EB33D5-AD48-44E7-96F4-ACA183CE3FC6}" srcOrd="1" destOrd="0" presId="urn:microsoft.com/office/officeart/2018/2/layout/IconCircleList"/>
    <dgm:cxn modelId="{40A9540F-73B4-7F40-99C1-0AD93264E511}" type="presParOf" srcId="{FB21DCAD-FBEB-4752-82B7-0800319D5E25}" destId="{3C20B8AB-EBAF-4AE1-8ED2-4232FC3C6521}" srcOrd="2" destOrd="0" presId="urn:microsoft.com/office/officeart/2018/2/layout/IconCircleList"/>
    <dgm:cxn modelId="{046DBD41-39C9-1241-B5C3-04F75AC8BE3F}" type="presParOf" srcId="{FB21DCAD-FBEB-4752-82B7-0800319D5E25}" destId="{6E6A5C82-87F9-408C-829C-D00ADCF1B3E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B5B371-B68C-4AA9-8143-AFE8C2BB161A}"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E8E16019-A8E0-4461-970A-CA55BA60BB65}">
      <dgm:prSet/>
      <dgm:spPr/>
      <dgm:t>
        <a:bodyPr/>
        <a:lstStyle/>
        <a:p>
          <a:pPr rtl="0"/>
          <a:r>
            <a:rPr lang="en-US"/>
            <a:t>Radon is the second leading cause of lung cancer in the United States.</a:t>
          </a:r>
          <a:r>
            <a:rPr lang="en-US">
              <a:latin typeface="Goudy Old Style"/>
            </a:rPr>
            <a:t> </a:t>
          </a:r>
          <a:endParaRPr lang="en-US"/>
        </a:p>
      </dgm:t>
    </dgm:pt>
    <dgm:pt modelId="{AE96CAE4-5A15-4B5E-B9AB-75DF635435BE}" type="parTrans" cxnId="{CBFDDB7C-59D7-46C9-A3D2-650782BCD49D}">
      <dgm:prSet/>
      <dgm:spPr/>
      <dgm:t>
        <a:bodyPr/>
        <a:lstStyle/>
        <a:p>
          <a:endParaRPr lang="en-US"/>
        </a:p>
      </dgm:t>
    </dgm:pt>
    <dgm:pt modelId="{58724BAD-67FB-4AFD-86AB-7D8275A93345}" type="sibTrans" cxnId="{CBFDDB7C-59D7-46C9-A3D2-650782BCD49D}">
      <dgm:prSet/>
      <dgm:spPr/>
      <dgm:t>
        <a:bodyPr/>
        <a:lstStyle/>
        <a:p>
          <a:endParaRPr lang="en-US"/>
        </a:p>
      </dgm:t>
    </dgm:pt>
    <dgm:pt modelId="{1DEE0159-F506-4087-8F07-B32031363408}">
      <dgm:prSet/>
      <dgm:spPr/>
      <dgm:t>
        <a:bodyPr/>
        <a:lstStyle/>
        <a:p>
          <a:r>
            <a:rPr lang="en-US"/>
            <a:t>Most people do not know that their home has high levels of radon or that they should test for it.</a:t>
          </a:r>
        </a:p>
      </dgm:t>
    </dgm:pt>
    <dgm:pt modelId="{5A557679-ECE2-421C-9161-6D6E4BA0BE78}" type="parTrans" cxnId="{1BB835A5-134D-49FF-A9EA-393EF9A3FE2C}">
      <dgm:prSet/>
      <dgm:spPr/>
      <dgm:t>
        <a:bodyPr/>
        <a:lstStyle/>
        <a:p>
          <a:endParaRPr lang="en-US"/>
        </a:p>
      </dgm:t>
    </dgm:pt>
    <dgm:pt modelId="{E2C1130F-D1BF-4D1A-BAA1-2F87D23771F7}" type="sibTrans" cxnId="{1BB835A5-134D-49FF-A9EA-393EF9A3FE2C}">
      <dgm:prSet/>
      <dgm:spPr/>
      <dgm:t>
        <a:bodyPr/>
        <a:lstStyle/>
        <a:p>
          <a:endParaRPr lang="en-US"/>
        </a:p>
      </dgm:t>
    </dgm:pt>
    <dgm:pt modelId="{2D77BBFE-050A-42FF-AD53-0AB6FAC10939}">
      <dgm:prSet/>
      <dgm:spPr/>
      <dgm:t>
        <a:bodyPr/>
        <a:lstStyle/>
        <a:p>
          <a:r>
            <a:rPr lang="en-US"/>
            <a:t>Many people do not realize how harmful radon is.</a:t>
          </a:r>
        </a:p>
      </dgm:t>
    </dgm:pt>
    <dgm:pt modelId="{F9B6CBB2-83F9-42E0-9C29-F0C69E26CCB3}" type="parTrans" cxnId="{000C3CAE-F741-43E2-A71B-9481D791B153}">
      <dgm:prSet/>
      <dgm:spPr/>
      <dgm:t>
        <a:bodyPr/>
        <a:lstStyle/>
        <a:p>
          <a:endParaRPr lang="en-US"/>
        </a:p>
      </dgm:t>
    </dgm:pt>
    <dgm:pt modelId="{6360D05F-9BED-4BBA-9003-52F6D1375DE4}" type="sibTrans" cxnId="{000C3CAE-F741-43E2-A71B-9481D791B153}">
      <dgm:prSet/>
      <dgm:spPr/>
      <dgm:t>
        <a:bodyPr/>
        <a:lstStyle/>
        <a:p>
          <a:endParaRPr lang="en-US"/>
        </a:p>
      </dgm:t>
    </dgm:pt>
    <dgm:pt modelId="{803079F8-4100-4883-8610-AEDD53788D64}">
      <dgm:prSet/>
      <dgm:spPr/>
      <dgm:t>
        <a:bodyPr/>
        <a:lstStyle/>
        <a:p>
          <a:pPr rtl="0"/>
          <a:r>
            <a:rPr lang="en-US"/>
            <a:t>The longer your exposure, the higher the risk to you.</a:t>
          </a:r>
          <a:r>
            <a:rPr lang="en-US">
              <a:latin typeface="Goudy Old Style"/>
            </a:rPr>
            <a:t> </a:t>
          </a:r>
          <a:endParaRPr lang="en-US"/>
        </a:p>
      </dgm:t>
    </dgm:pt>
    <dgm:pt modelId="{A670AF12-8C2D-4C53-B155-CFE9ACBFE863}" type="parTrans" cxnId="{FDF1E95B-030A-4D11-8F69-C4AD61B83D76}">
      <dgm:prSet/>
      <dgm:spPr/>
      <dgm:t>
        <a:bodyPr/>
        <a:lstStyle/>
        <a:p>
          <a:endParaRPr lang="en-US"/>
        </a:p>
      </dgm:t>
    </dgm:pt>
    <dgm:pt modelId="{59247D8C-EA16-4A58-A2C5-DB54FF1A7C28}" type="sibTrans" cxnId="{FDF1E95B-030A-4D11-8F69-C4AD61B83D76}">
      <dgm:prSet/>
      <dgm:spPr/>
      <dgm:t>
        <a:bodyPr/>
        <a:lstStyle/>
        <a:p>
          <a:endParaRPr lang="en-US"/>
        </a:p>
      </dgm:t>
    </dgm:pt>
    <dgm:pt modelId="{DB7E5AC2-B2FF-483E-A9CE-A2126E3C4A70}">
      <dgm:prSet/>
      <dgm:spPr/>
      <dgm:t>
        <a:bodyPr/>
        <a:lstStyle/>
        <a:p>
          <a:r>
            <a:rPr lang="en-US"/>
            <a:t>This means if exposed continually starting at a young age, children are at a higher risk of lung cancer as they grow into adulthood</a:t>
          </a:r>
          <a:r>
            <a:rPr lang="en-US">
              <a:latin typeface="Goudy Old Style"/>
            </a:rPr>
            <a:t>.</a:t>
          </a:r>
          <a:endParaRPr lang="en-US"/>
        </a:p>
      </dgm:t>
    </dgm:pt>
    <dgm:pt modelId="{91CC07EC-455D-4340-8398-7EDE2FC58998}" type="parTrans" cxnId="{01D3E95E-87E2-406A-96E1-557BA29ACB0B}">
      <dgm:prSet/>
      <dgm:spPr/>
      <dgm:t>
        <a:bodyPr/>
        <a:lstStyle/>
        <a:p>
          <a:endParaRPr lang="en-US"/>
        </a:p>
      </dgm:t>
    </dgm:pt>
    <dgm:pt modelId="{F1B7058B-90C2-4104-B561-F9E2F2B96A4F}" type="sibTrans" cxnId="{01D3E95E-87E2-406A-96E1-557BA29ACB0B}">
      <dgm:prSet/>
      <dgm:spPr/>
      <dgm:t>
        <a:bodyPr/>
        <a:lstStyle/>
        <a:p>
          <a:endParaRPr lang="en-US"/>
        </a:p>
      </dgm:t>
    </dgm:pt>
    <dgm:pt modelId="{C5393E4F-0B8A-124E-AAAE-AF6BAB3D8D15}" type="pres">
      <dgm:prSet presAssocID="{ABB5B371-B68C-4AA9-8143-AFE8C2BB161A}" presName="outerComposite" presStyleCnt="0">
        <dgm:presLayoutVars>
          <dgm:chMax val="5"/>
          <dgm:dir/>
          <dgm:resizeHandles val="exact"/>
        </dgm:presLayoutVars>
      </dgm:prSet>
      <dgm:spPr/>
    </dgm:pt>
    <dgm:pt modelId="{3D67099E-120F-D04A-A294-C1CFF8FEAABA}" type="pres">
      <dgm:prSet presAssocID="{ABB5B371-B68C-4AA9-8143-AFE8C2BB161A}" presName="dummyMaxCanvas" presStyleCnt="0">
        <dgm:presLayoutVars/>
      </dgm:prSet>
      <dgm:spPr/>
    </dgm:pt>
    <dgm:pt modelId="{183A9FC5-2523-D44E-9ACC-DB7E3D498B2B}" type="pres">
      <dgm:prSet presAssocID="{ABB5B371-B68C-4AA9-8143-AFE8C2BB161A}" presName="FiveNodes_1" presStyleLbl="node1" presStyleIdx="0" presStyleCnt="5">
        <dgm:presLayoutVars>
          <dgm:bulletEnabled val="1"/>
        </dgm:presLayoutVars>
      </dgm:prSet>
      <dgm:spPr/>
    </dgm:pt>
    <dgm:pt modelId="{444BED26-1795-E945-8521-23776864336C}" type="pres">
      <dgm:prSet presAssocID="{ABB5B371-B68C-4AA9-8143-AFE8C2BB161A}" presName="FiveNodes_2" presStyleLbl="node1" presStyleIdx="1" presStyleCnt="5">
        <dgm:presLayoutVars>
          <dgm:bulletEnabled val="1"/>
        </dgm:presLayoutVars>
      </dgm:prSet>
      <dgm:spPr/>
    </dgm:pt>
    <dgm:pt modelId="{70F6A574-9552-2243-8828-5103394FFF8B}" type="pres">
      <dgm:prSet presAssocID="{ABB5B371-B68C-4AA9-8143-AFE8C2BB161A}" presName="FiveNodes_3" presStyleLbl="node1" presStyleIdx="2" presStyleCnt="5">
        <dgm:presLayoutVars>
          <dgm:bulletEnabled val="1"/>
        </dgm:presLayoutVars>
      </dgm:prSet>
      <dgm:spPr/>
    </dgm:pt>
    <dgm:pt modelId="{CF6E75A0-C35D-AD44-B4E1-2E7BCAC02803}" type="pres">
      <dgm:prSet presAssocID="{ABB5B371-B68C-4AA9-8143-AFE8C2BB161A}" presName="FiveNodes_4" presStyleLbl="node1" presStyleIdx="3" presStyleCnt="5">
        <dgm:presLayoutVars>
          <dgm:bulletEnabled val="1"/>
        </dgm:presLayoutVars>
      </dgm:prSet>
      <dgm:spPr/>
    </dgm:pt>
    <dgm:pt modelId="{DDD0D102-E58E-3D46-A7D5-12E3571EE081}" type="pres">
      <dgm:prSet presAssocID="{ABB5B371-B68C-4AA9-8143-AFE8C2BB161A}" presName="FiveNodes_5" presStyleLbl="node1" presStyleIdx="4" presStyleCnt="5">
        <dgm:presLayoutVars>
          <dgm:bulletEnabled val="1"/>
        </dgm:presLayoutVars>
      </dgm:prSet>
      <dgm:spPr/>
    </dgm:pt>
    <dgm:pt modelId="{97715ADE-4174-D044-92A3-28816CFD7A5F}" type="pres">
      <dgm:prSet presAssocID="{ABB5B371-B68C-4AA9-8143-AFE8C2BB161A}" presName="FiveConn_1-2" presStyleLbl="fgAccFollowNode1" presStyleIdx="0" presStyleCnt="4">
        <dgm:presLayoutVars>
          <dgm:bulletEnabled val="1"/>
        </dgm:presLayoutVars>
      </dgm:prSet>
      <dgm:spPr/>
    </dgm:pt>
    <dgm:pt modelId="{B98F6299-AD54-4D4A-B17A-83DE85B184D0}" type="pres">
      <dgm:prSet presAssocID="{ABB5B371-B68C-4AA9-8143-AFE8C2BB161A}" presName="FiveConn_2-3" presStyleLbl="fgAccFollowNode1" presStyleIdx="1" presStyleCnt="4">
        <dgm:presLayoutVars>
          <dgm:bulletEnabled val="1"/>
        </dgm:presLayoutVars>
      </dgm:prSet>
      <dgm:spPr/>
    </dgm:pt>
    <dgm:pt modelId="{424EA601-93AF-C149-B089-65DF3125987A}" type="pres">
      <dgm:prSet presAssocID="{ABB5B371-B68C-4AA9-8143-AFE8C2BB161A}" presName="FiveConn_3-4" presStyleLbl="fgAccFollowNode1" presStyleIdx="2" presStyleCnt="4">
        <dgm:presLayoutVars>
          <dgm:bulletEnabled val="1"/>
        </dgm:presLayoutVars>
      </dgm:prSet>
      <dgm:spPr/>
    </dgm:pt>
    <dgm:pt modelId="{044986D5-F675-B649-8F0A-1CC761A4FE11}" type="pres">
      <dgm:prSet presAssocID="{ABB5B371-B68C-4AA9-8143-AFE8C2BB161A}" presName="FiveConn_4-5" presStyleLbl="fgAccFollowNode1" presStyleIdx="3" presStyleCnt="4">
        <dgm:presLayoutVars>
          <dgm:bulletEnabled val="1"/>
        </dgm:presLayoutVars>
      </dgm:prSet>
      <dgm:spPr/>
    </dgm:pt>
    <dgm:pt modelId="{335FD533-8183-A849-995F-61D86C0462C4}" type="pres">
      <dgm:prSet presAssocID="{ABB5B371-B68C-4AA9-8143-AFE8C2BB161A}" presName="FiveNodes_1_text" presStyleLbl="node1" presStyleIdx="4" presStyleCnt="5">
        <dgm:presLayoutVars>
          <dgm:bulletEnabled val="1"/>
        </dgm:presLayoutVars>
      </dgm:prSet>
      <dgm:spPr/>
    </dgm:pt>
    <dgm:pt modelId="{EA549688-69BA-9745-BE4B-9B4AC7340A8B}" type="pres">
      <dgm:prSet presAssocID="{ABB5B371-B68C-4AA9-8143-AFE8C2BB161A}" presName="FiveNodes_2_text" presStyleLbl="node1" presStyleIdx="4" presStyleCnt="5">
        <dgm:presLayoutVars>
          <dgm:bulletEnabled val="1"/>
        </dgm:presLayoutVars>
      </dgm:prSet>
      <dgm:spPr/>
    </dgm:pt>
    <dgm:pt modelId="{8ACDA882-A84B-9740-A68A-7327BAAF0B6F}" type="pres">
      <dgm:prSet presAssocID="{ABB5B371-B68C-4AA9-8143-AFE8C2BB161A}" presName="FiveNodes_3_text" presStyleLbl="node1" presStyleIdx="4" presStyleCnt="5">
        <dgm:presLayoutVars>
          <dgm:bulletEnabled val="1"/>
        </dgm:presLayoutVars>
      </dgm:prSet>
      <dgm:spPr/>
    </dgm:pt>
    <dgm:pt modelId="{FA104310-969D-A042-9A98-46C751134B90}" type="pres">
      <dgm:prSet presAssocID="{ABB5B371-B68C-4AA9-8143-AFE8C2BB161A}" presName="FiveNodes_4_text" presStyleLbl="node1" presStyleIdx="4" presStyleCnt="5">
        <dgm:presLayoutVars>
          <dgm:bulletEnabled val="1"/>
        </dgm:presLayoutVars>
      </dgm:prSet>
      <dgm:spPr/>
    </dgm:pt>
    <dgm:pt modelId="{785FD585-BE97-AA49-A340-63DFD620881A}" type="pres">
      <dgm:prSet presAssocID="{ABB5B371-B68C-4AA9-8143-AFE8C2BB161A}" presName="FiveNodes_5_text" presStyleLbl="node1" presStyleIdx="4" presStyleCnt="5">
        <dgm:presLayoutVars>
          <dgm:bulletEnabled val="1"/>
        </dgm:presLayoutVars>
      </dgm:prSet>
      <dgm:spPr/>
    </dgm:pt>
  </dgm:ptLst>
  <dgm:cxnLst>
    <dgm:cxn modelId="{F3203507-9A3E-1740-9F14-CEE32C1A1897}" type="presOf" srcId="{E2C1130F-D1BF-4D1A-BAA1-2F87D23771F7}" destId="{B98F6299-AD54-4D4A-B17A-83DE85B184D0}" srcOrd="0" destOrd="0" presId="urn:microsoft.com/office/officeart/2005/8/layout/vProcess5"/>
    <dgm:cxn modelId="{25A3BE0A-AEBB-A142-9B80-D29F48150C19}" type="presOf" srcId="{803079F8-4100-4883-8610-AEDD53788D64}" destId="{CF6E75A0-C35D-AD44-B4E1-2E7BCAC02803}" srcOrd="0" destOrd="0" presId="urn:microsoft.com/office/officeart/2005/8/layout/vProcess5"/>
    <dgm:cxn modelId="{FCAD9210-F55E-1B40-84B8-C9E104E0F4F3}" type="presOf" srcId="{DB7E5AC2-B2FF-483E-A9CE-A2126E3C4A70}" destId="{DDD0D102-E58E-3D46-A7D5-12E3571EE081}" srcOrd="0" destOrd="0" presId="urn:microsoft.com/office/officeart/2005/8/layout/vProcess5"/>
    <dgm:cxn modelId="{683A7F2D-5102-A14B-80AC-ED84FD71DC4A}" type="presOf" srcId="{E8E16019-A8E0-4461-970A-CA55BA60BB65}" destId="{335FD533-8183-A849-995F-61D86C0462C4}" srcOrd="1" destOrd="0" presId="urn:microsoft.com/office/officeart/2005/8/layout/vProcess5"/>
    <dgm:cxn modelId="{0B6A3F36-7EAA-DA41-9C07-3C41B50B807C}" type="presOf" srcId="{1DEE0159-F506-4087-8F07-B32031363408}" destId="{EA549688-69BA-9745-BE4B-9B4AC7340A8B}" srcOrd="1" destOrd="0" presId="urn:microsoft.com/office/officeart/2005/8/layout/vProcess5"/>
    <dgm:cxn modelId="{5C9E553C-DCA8-6F4D-8A39-0537831AAC16}" type="presOf" srcId="{1DEE0159-F506-4087-8F07-B32031363408}" destId="{444BED26-1795-E945-8521-23776864336C}" srcOrd="0" destOrd="0" presId="urn:microsoft.com/office/officeart/2005/8/layout/vProcess5"/>
    <dgm:cxn modelId="{2DEC225A-0467-4648-8C74-1156045B8C90}" type="presOf" srcId="{2D77BBFE-050A-42FF-AD53-0AB6FAC10939}" destId="{8ACDA882-A84B-9740-A68A-7327BAAF0B6F}" srcOrd="1" destOrd="0" presId="urn:microsoft.com/office/officeart/2005/8/layout/vProcess5"/>
    <dgm:cxn modelId="{FDF1E95B-030A-4D11-8F69-C4AD61B83D76}" srcId="{ABB5B371-B68C-4AA9-8143-AFE8C2BB161A}" destId="{803079F8-4100-4883-8610-AEDD53788D64}" srcOrd="3" destOrd="0" parTransId="{A670AF12-8C2D-4C53-B155-CFE9ACBFE863}" sibTransId="{59247D8C-EA16-4A58-A2C5-DB54FF1A7C28}"/>
    <dgm:cxn modelId="{01D3E95E-87E2-406A-96E1-557BA29ACB0B}" srcId="{ABB5B371-B68C-4AA9-8143-AFE8C2BB161A}" destId="{DB7E5AC2-B2FF-483E-A9CE-A2126E3C4A70}" srcOrd="4" destOrd="0" parTransId="{91CC07EC-455D-4340-8398-7EDE2FC58998}" sibTransId="{F1B7058B-90C2-4104-B561-F9E2F2B96A4F}"/>
    <dgm:cxn modelId="{CBFDDB7C-59D7-46C9-A3D2-650782BCD49D}" srcId="{ABB5B371-B68C-4AA9-8143-AFE8C2BB161A}" destId="{E8E16019-A8E0-4461-970A-CA55BA60BB65}" srcOrd="0" destOrd="0" parTransId="{AE96CAE4-5A15-4B5E-B9AB-75DF635435BE}" sibTransId="{58724BAD-67FB-4AFD-86AB-7D8275A93345}"/>
    <dgm:cxn modelId="{BFE9C296-C0CE-A047-9485-C7646218CEC8}" type="presOf" srcId="{6360D05F-9BED-4BBA-9003-52F6D1375DE4}" destId="{424EA601-93AF-C149-B089-65DF3125987A}" srcOrd="0" destOrd="0" presId="urn:microsoft.com/office/officeart/2005/8/layout/vProcess5"/>
    <dgm:cxn modelId="{1BB835A5-134D-49FF-A9EA-393EF9A3FE2C}" srcId="{ABB5B371-B68C-4AA9-8143-AFE8C2BB161A}" destId="{1DEE0159-F506-4087-8F07-B32031363408}" srcOrd="1" destOrd="0" parTransId="{5A557679-ECE2-421C-9161-6D6E4BA0BE78}" sibTransId="{E2C1130F-D1BF-4D1A-BAA1-2F87D23771F7}"/>
    <dgm:cxn modelId="{000C3CAE-F741-43E2-A71B-9481D791B153}" srcId="{ABB5B371-B68C-4AA9-8143-AFE8C2BB161A}" destId="{2D77BBFE-050A-42FF-AD53-0AB6FAC10939}" srcOrd="2" destOrd="0" parTransId="{F9B6CBB2-83F9-42E0-9C29-F0C69E26CCB3}" sibTransId="{6360D05F-9BED-4BBA-9003-52F6D1375DE4}"/>
    <dgm:cxn modelId="{8AD9C2B5-B05E-EB4A-B98D-3697D9F46122}" type="presOf" srcId="{DB7E5AC2-B2FF-483E-A9CE-A2126E3C4A70}" destId="{785FD585-BE97-AA49-A340-63DFD620881A}" srcOrd="1" destOrd="0" presId="urn:microsoft.com/office/officeart/2005/8/layout/vProcess5"/>
    <dgm:cxn modelId="{21A274C9-031F-4343-B795-EA9372D5C69C}" type="presOf" srcId="{ABB5B371-B68C-4AA9-8143-AFE8C2BB161A}" destId="{C5393E4F-0B8A-124E-AAAE-AF6BAB3D8D15}" srcOrd="0" destOrd="0" presId="urn:microsoft.com/office/officeart/2005/8/layout/vProcess5"/>
    <dgm:cxn modelId="{8AF897CD-D293-DB45-B9C5-6FB4481C8754}" type="presOf" srcId="{803079F8-4100-4883-8610-AEDD53788D64}" destId="{FA104310-969D-A042-9A98-46C751134B90}" srcOrd="1" destOrd="0" presId="urn:microsoft.com/office/officeart/2005/8/layout/vProcess5"/>
    <dgm:cxn modelId="{CAFE86D7-AB41-5D44-976C-89DF2CEF884F}" type="presOf" srcId="{2D77BBFE-050A-42FF-AD53-0AB6FAC10939}" destId="{70F6A574-9552-2243-8828-5103394FFF8B}" srcOrd="0" destOrd="0" presId="urn:microsoft.com/office/officeart/2005/8/layout/vProcess5"/>
    <dgm:cxn modelId="{44297BF9-A900-9344-89E7-51C76CF01C80}" type="presOf" srcId="{59247D8C-EA16-4A58-A2C5-DB54FF1A7C28}" destId="{044986D5-F675-B649-8F0A-1CC761A4FE11}" srcOrd="0" destOrd="0" presId="urn:microsoft.com/office/officeart/2005/8/layout/vProcess5"/>
    <dgm:cxn modelId="{58F2DEF9-E0C1-7F41-AEEF-D169881C4FF1}" type="presOf" srcId="{58724BAD-67FB-4AFD-86AB-7D8275A93345}" destId="{97715ADE-4174-D044-92A3-28816CFD7A5F}" srcOrd="0" destOrd="0" presId="urn:microsoft.com/office/officeart/2005/8/layout/vProcess5"/>
    <dgm:cxn modelId="{194990FA-76CE-104D-A2D8-695F34F28647}" type="presOf" srcId="{E8E16019-A8E0-4461-970A-CA55BA60BB65}" destId="{183A9FC5-2523-D44E-9ACC-DB7E3D498B2B}" srcOrd="0" destOrd="0" presId="urn:microsoft.com/office/officeart/2005/8/layout/vProcess5"/>
    <dgm:cxn modelId="{503476A1-13D2-C44E-9363-A9CAE49EDDAE}" type="presParOf" srcId="{C5393E4F-0B8A-124E-AAAE-AF6BAB3D8D15}" destId="{3D67099E-120F-D04A-A294-C1CFF8FEAABA}" srcOrd="0" destOrd="0" presId="urn:microsoft.com/office/officeart/2005/8/layout/vProcess5"/>
    <dgm:cxn modelId="{70DFD24B-6719-D341-A634-04DED6A98184}" type="presParOf" srcId="{C5393E4F-0B8A-124E-AAAE-AF6BAB3D8D15}" destId="{183A9FC5-2523-D44E-9ACC-DB7E3D498B2B}" srcOrd="1" destOrd="0" presId="urn:microsoft.com/office/officeart/2005/8/layout/vProcess5"/>
    <dgm:cxn modelId="{D17FECB0-D9F8-8447-8CB3-2DF1ED306518}" type="presParOf" srcId="{C5393E4F-0B8A-124E-AAAE-AF6BAB3D8D15}" destId="{444BED26-1795-E945-8521-23776864336C}" srcOrd="2" destOrd="0" presId="urn:microsoft.com/office/officeart/2005/8/layout/vProcess5"/>
    <dgm:cxn modelId="{8B406378-13EE-4C42-B565-4E9F85E18850}" type="presParOf" srcId="{C5393E4F-0B8A-124E-AAAE-AF6BAB3D8D15}" destId="{70F6A574-9552-2243-8828-5103394FFF8B}" srcOrd="3" destOrd="0" presId="urn:microsoft.com/office/officeart/2005/8/layout/vProcess5"/>
    <dgm:cxn modelId="{17AEB160-4D36-E549-8B49-3D5CD472511F}" type="presParOf" srcId="{C5393E4F-0B8A-124E-AAAE-AF6BAB3D8D15}" destId="{CF6E75A0-C35D-AD44-B4E1-2E7BCAC02803}" srcOrd="4" destOrd="0" presId="urn:microsoft.com/office/officeart/2005/8/layout/vProcess5"/>
    <dgm:cxn modelId="{951A8A29-C88C-294F-89C8-ADA52C2CB2BF}" type="presParOf" srcId="{C5393E4F-0B8A-124E-AAAE-AF6BAB3D8D15}" destId="{DDD0D102-E58E-3D46-A7D5-12E3571EE081}" srcOrd="5" destOrd="0" presId="urn:microsoft.com/office/officeart/2005/8/layout/vProcess5"/>
    <dgm:cxn modelId="{D29CBB8C-48CB-DF47-BA4C-81D0F5C727D8}" type="presParOf" srcId="{C5393E4F-0B8A-124E-AAAE-AF6BAB3D8D15}" destId="{97715ADE-4174-D044-92A3-28816CFD7A5F}" srcOrd="6" destOrd="0" presId="urn:microsoft.com/office/officeart/2005/8/layout/vProcess5"/>
    <dgm:cxn modelId="{A4FF4CFA-2632-194D-BC01-67166C7DD423}" type="presParOf" srcId="{C5393E4F-0B8A-124E-AAAE-AF6BAB3D8D15}" destId="{B98F6299-AD54-4D4A-B17A-83DE85B184D0}" srcOrd="7" destOrd="0" presId="urn:microsoft.com/office/officeart/2005/8/layout/vProcess5"/>
    <dgm:cxn modelId="{EC86FDAC-64E4-9A42-B86A-CA1128B37D99}" type="presParOf" srcId="{C5393E4F-0B8A-124E-AAAE-AF6BAB3D8D15}" destId="{424EA601-93AF-C149-B089-65DF3125987A}" srcOrd="8" destOrd="0" presId="urn:microsoft.com/office/officeart/2005/8/layout/vProcess5"/>
    <dgm:cxn modelId="{8699A701-D6B3-274C-82E1-007EA6064ED5}" type="presParOf" srcId="{C5393E4F-0B8A-124E-AAAE-AF6BAB3D8D15}" destId="{044986D5-F675-B649-8F0A-1CC761A4FE11}" srcOrd="9" destOrd="0" presId="urn:microsoft.com/office/officeart/2005/8/layout/vProcess5"/>
    <dgm:cxn modelId="{E8E3811B-D517-2D4E-869F-368BB260A53E}" type="presParOf" srcId="{C5393E4F-0B8A-124E-AAAE-AF6BAB3D8D15}" destId="{335FD533-8183-A849-995F-61D86C0462C4}" srcOrd="10" destOrd="0" presId="urn:microsoft.com/office/officeart/2005/8/layout/vProcess5"/>
    <dgm:cxn modelId="{18A40579-1D63-DB44-81AF-A9228A98ECF2}" type="presParOf" srcId="{C5393E4F-0B8A-124E-AAAE-AF6BAB3D8D15}" destId="{EA549688-69BA-9745-BE4B-9B4AC7340A8B}" srcOrd="11" destOrd="0" presId="urn:microsoft.com/office/officeart/2005/8/layout/vProcess5"/>
    <dgm:cxn modelId="{BD7FA0B0-6C9E-9D42-BB2F-FD61BFC8BD6F}" type="presParOf" srcId="{C5393E4F-0B8A-124E-AAAE-AF6BAB3D8D15}" destId="{8ACDA882-A84B-9740-A68A-7327BAAF0B6F}" srcOrd="12" destOrd="0" presId="urn:microsoft.com/office/officeart/2005/8/layout/vProcess5"/>
    <dgm:cxn modelId="{619B5BF1-715A-7A41-86B5-8BF6B2380C1F}" type="presParOf" srcId="{C5393E4F-0B8A-124E-AAAE-AF6BAB3D8D15}" destId="{FA104310-969D-A042-9A98-46C751134B90}" srcOrd="13" destOrd="0" presId="urn:microsoft.com/office/officeart/2005/8/layout/vProcess5"/>
    <dgm:cxn modelId="{98CBD549-1378-954B-B29C-8CBE8C0BC642}" type="presParOf" srcId="{C5393E4F-0B8A-124E-AAAE-AF6BAB3D8D15}" destId="{785FD585-BE97-AA49-A340-63DFD620881A}"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311F83-7B4F-42F8-A82D-296A4776813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5FD498E-41D1-4995-8C35-5CD54B4885ED}">
      <dgm:prSet/>
      <dgm:spPr/>
      <dgm:t>
        <a:bodyPr/>
        <a:lstStyle/>
        <a:p>
          <a:r>
            <a:rPr lang="en-US"/>
            <a:t>A report generated from the continuous monitor data helps detect unusual measurement swings.</a:t>
          </a:r>
        </a:p>
      </dgm:t>
    </dgm:pt>
    <dgm:pt modelId="{380F187D-0273-42CA-AFC6-CEED73D55BCC}" type="parTrans" cxnId="{C708E66C-B2FC-4562-BA7F-1EE752CE8B48}">
      <dgm:prSet/>
      <dgm:spPr/>
      <dgm:t>
        <a:bodyPr/>
        <a:lstStyle/>
        <a:p>
          <a:endParaRPr lang="en-US"/>
        </a:p>
      </dgm:t>
    </dgm:pt>
    <dgm:pt modelId="{D7097626-DFA1-4953-996D-F2FC9DA1A111}" type="sibTrans" cxnId="{C708E66C-B2FC-4562-BA7F-1EE752CE8B48}">
      <dgm:prSet/>
      <dgm:spPr/>
      <dgm:t>
        <a:bodyPr/>
        <a:lstStyle/>
        <a:p>
          <a:endParaRPr lang="en-US"/>
        </a:p>
      </dgm:t>
    </dgm:pt>
    <dgm:pt modelId="{ABB62ED9-FFB0-4963-A575-D48AD32F45B3}">
      <dgm:prSet/>
      <dgm:spPr/>
      <dgm:t>
        <a:bodyPr/>
        <a:lstStyle/>
        <a:p>
          <a:r>
            <a:rPr lang="en-US"/>
            <a:t>A motion detector built into the monitor will help to determine if the device was moved.</a:t>
          </a:r>
        </a:p>
      </dgm:t>
    </dgm:pt>
    <dgm:pt modelId="{6FBD311C-3505-4CA6-A204-1FAA8C7A282C}" type="parTrans" cxnId="{71A5F3DF-F450-4F7E-BE97-A5A5C3082AA8}">
      <dgm:prSet/>
      <dgm:spPr/>
      <dgm:t>
        <a:bodyPr/>
        <a:lstStyle/>
        <a:p>
          <a:endParaRPr lang="en-US"/>
        </a:p>
      </dgm:t>
    </dgm:pt>
    <dgm:pt modelId="{527D8A71-BC23-4E2B-B06C-5897D2E919A5}" type="sibTrans" cxnId="{71A5F3DF-F450-4F7E-BE97-A5A5C3082AA8}">
      <dgm:prSet/>
      <dgm:spPr/>
      <dgm:t>
        <a:bodyPr/>
        <a:lstStyle/>
        <a:p>
          <a:endParaRPr lang="en-US"/>
        </a:p>
      </dgm:t>
    </dgm:pt>
    <dgm:pt modelId="{08555158-5D9A-48A7-A30C-4EFDB59F315E}">
      <dgm:prSet/>
      <dgm:spPr/>
      <dgm:t>
        <a:bodyPr/>
        <a:lstStyle/>
        <a:p>
          <a:r>
            <a:rPr lang="en-US"/>
            <a:t>The monitor’s environmental data can be paired with historical weather data using the RAD-LAB app.</a:t>
          </a:r>
        </a:p>
      </dgm:t>
    </dgm:pt>
    <dgm:pt modelId="{59891DD1-A59B-4020-9329-077CF0201003}" type="parTrans" cxnId="{7E627733-F676-44BD-BF99-DEDFB3EDA941}">
      <dgm:prSet/>
      <dgm:spPr/>
      <dgm:t>
        <a:bodyPr/>
        <a:lstStyle/>
        <a:p>
          <a:endParaRPr lang="en-US"/>
        </a:p>
      </dgm:t>
    </dgm:pt>
    <dgm:pt modelId="{BA0B0541-E1AA-4971-AD46-2A696382D6A7}" type="sibTrans" cxnId="{7E627733-F676-44BD-BF99-DEDFB3EDA941}">
      <dgm:prSet/>
      <dgm:spPr/>
      <dgm:t>
        <a:bodyPr/>
        <a:lstStyle/>
        <a:p>
          <a:endParaRPr lang="en-US"/>
        </a:p>
      </dgm:t>
    </dgm:pt>
    <dgm:pt modelId="{8D8E0F1B-FC79-46FC-A091-B66030A3353C}">
      <dgm:prSet/>
      <dgm:spPr/>
      <dgm:t>
        <a:bodyPr/>
        <a:lstStyle/>
        <a:p>
          <a:r>
            <a:rPr lang="en-US"/>
            <a:t>Record room temperatures to assess the opening of windows.</a:t>
          </a:r>
        </a:p>
      </dgm:t>
    </dgm:pt>
    <dgm:pt modelId="{21565FDB-A881-44B7-90A6-BCAE7348EF0F}" type="parTrans" cxnId="{2C8EBF10-9A18-4FD9-9A67-33CA24FBABEE}">
      <dgm:prSet/>
      <dgm:spPr/>
      <dgm:t>
        <a:bodyPr/>
        <a:lstStyle/>
        <a:p>
          <a:endParaRPr lang="en-US"/>
        </a:p>
      </dgm:t>
    </dgm:pt>
    <dgm:pt modelId="{52CD6776-FE8A-453F-980B-371C07E44C01}" type="sibTrans" cxnId="{2C8EBF10-9A18-4FD9-9A67-33CA24FBABEE}">
      <dgm:prSet/>
      <dgm:spPr/>
      <dgm:t>
        <a:bodyPr/>
        <a:lstStyle/>
        <a:p>
          <a:endParaRPr lang="en-US"/>
        </a:p>
      </dgm:t>
    </dgm:pt>
    <dgm:pt modelId="{FBFB94F3-8BBB-4740-B88B-B5BB1B65CAC5}">
      <dgm:prSet/>
      <dgm:spPr/>
      <dgm:t>
        <a:bodyPr/>
        <a:lstStyle/>
        <a:p>
          <a:r>
            <a:rPr lang="en-US"/>
            <a:t>Monitor is passcode protected </a:t>
          </a:r>
        </a:p>
      </dgm:t>
    </dgm:pt>
    <dgm:pt modelId="{8FF13119-39A3-46F6-B3FA-53068C7B6E8D}" type="parTrans" cxnId="{F21FAC4F-FFD7-4731-83F7-23390E41E06A}">
      <dgm:prSet/>
      <dgm:spPr/>
      <dgm:t>
        <a:bodyPr/>
        <a:lstStyle/>
        <a:p>
          <a:endParaRPr lang="en-US"/>
        </a:p>
      </dgm:t>
    </dgm:pt>
    <dgm:pt modelId="{DBC89179-8F0A-4935-AFE7-07557C6F8E6B}" type="sibTrans" cxnId="{F21FAC4F-FFD7-4731-83F7-23390E41E06A}">
      <dgm:prSet/>
      <dgm:spPr/>
      <dgm:t>
        <a:bodyPr/>
        <a:lstStyle/>
        <a:p>
          <a:endParaRPr lang="en-US"/>
        </a:p>
      </dgm:t>
    </dgm:pt>
    <dgm:pt modelId="{05C2E535-7731-462E-A2E1-58A4A7B7E832}" type="pres">
      <dgm:prSet presAssocID="{42311F83-7B4F-42F8-A82D-296A47768138}" presName="root" presStyleCnt="0">
        <dgm:presLayoutVars>
          <dgm:dir/>
          <dgm:resizeHandles val="exact"/>
        </dgm:presLayoutVars>
      </dgm:prSet>
      <dgm:spPr/>
    </dgm:pt>
    <dgm:pt modelId="{422D4ABE-86E0-4EE4-932D-A2BA2F9A0931}" type="pres">
      <dgm:prSet presAssocID="{25FD498E-41D1-4995-8C35-5CD54B4885ED}" presName="compNode" presStyleCnt="0"/>
      <dgm:spPr/>
    </dgm:pt>
    <dgm:pt modelId="{2D5F68B2-3F8D-4B28-97D7-AAF206A7A8D8}" type="pres">
      <dgm:prSet presAssocID="{25FD498E-41D1-4995-8C35-5CD54B4885ED}" presName="bgRect" presStyleLbl="bgShp" presStyleIdx="0" presStyleCnt="5"/>
      <dgm:spPr/>
    </dgm:pt>
    <dgm:pt modelId="{3EEC278B-65DF-4DE6-A711-1FEA174569EF}" type="pres">
      <dgm:prSet presAssocID="{25FD498E-41D1-4995-8C35-5CD54B4885E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with Pulse"/>
        </a:ext>
      </dgm:extLst>
    </dgm:pt>
    <dgm:pt modelId="{416E387D-F7D0-4779-B442-F6192C72F733}" type="pres">
      <dgm:prSet presAssocID="{25FD498E-41D1-4995-8C35-5CD54B4885ED}" presName="spaceRect" presStyleCnt="0"/>
      <dgm:spPr/>
    </dgm:pt>
    <dgm:pt modelId="{0B8ED5D5-C716-4822-AB0D-72E444B9997D}" type="pres">
      <dgm:prSet presAssocID="{25FD498E-41D1-4995-8C35-5CD54B4885ED}" presName="parTx" presStyleLbl="revTx" presStyleIdx="0" presStyleCnt="5">
        <dgm:presLayoutVars>
          <dgm:chMax val="0"/>
          <dgm:chPref val="0"/>
        </dgm:presLayoutVars>
      </dgm:prSet>
      <dgm:spPr/>
    </dgm:pt>
    <dgm:pt modelId="{9718D67A-55F0-4720-AFDF-92B9FC41DE9E}" type="pres">
      <dgm:prSet presAssocID="{D7097626-DFA1-4953-996D-F2FC9DA1A111}" presName="sibTrans" presStyleCnt="0"/>
      <dgm:spPr/>
    </dgm:pt>
    <dgm:pt modelId="{42E0049F-7F63-489C-890D-FA7C9A4A4902}" type="pres">
      <dgm:prSet presAssocID="{ABB62ED9-FFB0-4963-A575-D48AD32F45B3}" presName="compNode" presStyleCnt="0"/>
      <dgm:spPr/>
    </dgm:pt>
    <dgm:pt modelId="{312B4AC2-6E52-4C5B-90F9-520FE1C0C73E}" type="pres">
      <dgm:prSet presAssocID="{ABB62ED9-FFB0-4963-A575-D48AD32F45B3}" presName="bgRect" presStyleLbl="bgShp" presStyleIdx="1" presStyleCnt="5"/>
      <dgm:spPr/>
    </dgm:pt>
    <dgm:pt modelId="{F916FB46-C36B-4710-A45B-129D748D8549}" type="pres">
      <dgm:prSet presAssocID="{ABB62ED9-FFB0-4963-A575-D48AD32F45B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ecurity Camera"/>
        </a:ext>
      </dgm:extLst>
    </dgm:pt>
    <dgm:pt modelId="{75FA6D93-5C75-4374-95FC-F8F2C05AD8D8}" type="pres">
      <dgm:prSet presAssocID="{ABB62ED9-FFB0-4963-A575-D48AD32F45B3}" presName="spaceRect" presStyleCnt="0"/>
      <dgm:spPr/>
    </dgm:pt>
    <dgm:pt modelId="{9ED2BB8F-4943-4955-B32E-F813111E7609}" type="pres">
      <dgm:prSet presAssocID="{ABB62ED9-FFB0-4963-A575-D48AD32F45B3}" presName="parTx" presStyleLbl="revTx" presStyleIdx="1" presStyleCnt="5">
        <dgm:presLayoutVars>
          <dgm:chMax val="0"/>
          <dgm:chPref val="0"/>
        </dgm:presLayoutVars>
      </dgm:prSet>
      <dgm:spPr/>
    </dgm:pt>
    <dgm:pt modelId="{61217C62-2B86-4287-9EA8-EA774A4B3067}" type="pres">
      <dgm:prSet presAssocID="{527D8A71-BC23-4E2B-B06C-5897D2E919A5}" presName="sibTrans" presStyleCnt="0"/>
      <dgm:spPr/>
    </dgm:pt>
    <dgm:pt modelId="{95135184-FF81-491F-BC32-182059867242}" type="pres">
      <dgm:prSet presAssocID="{08555158-5D9A-48A7-A30C-4EFDB59F315E}" presName="compNode" presStyleCnt="0"/>
      <dgm:spPr/>
    </dgm:pt>
    <dgm:pt modelId="{40AB6E73-B134-4141-A613-543BD5F66658}" type="pres">
      <dgm:prSet presAssocID="{08555158-5D9A-48A7-A30C-4EFDB59F315E}" presName="bgRect" presStyleLbl="bgShp" presStyleIdx="2" presStyleCnt="5"/>
      <dgm:spPr/>
    </dgm:pt>
    <dgm:pt modelId="{4D483ADB-5DC7-46C0-B265-F8904A871D7A}" type="pres">
      <dgm:prSet presAssocID="{08555158-5D9A-48A7-A30C-4EFDB59F315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ermometer"/>
        </a:ext>
      </dgm:extLst>
    </dgm:pt>
    <dgm:pt modelId="{24E23ACA-C819-4DD1-B6CC-187D5E4BCE0F}" type="pres">
      <dgm:prSet presAssocID="{08555158-5D9A-48A7-A30C-4EFDB59F315E}" presName="spaceRect" presStyleCnt="0"/>
      <dgm:spPr/>
    </dgm:pt>
    <dgm:pt modelId="{D06771A1-406C-461A-93B2-CD28E77E73F2}" type="pres">
      <dgm:prSet presAssocID="{08555158-5D9A-48A7-A30C-4EFDB59F315E}" presName="parTx" presStyleLbl="revTx" presStyleIdx="2" presStyleCnt="5">
        <dgm:presLayoutVars>
          <dgm:chMax val="0"/>
          <dgm:chPref val="0"/>
        </dgm:presLayoutVars>
      </dgm:prSet>
      <dgm:spPr/>
    </dgm:pt>
    <dgm:pt modelId="{5CA5187E-DA21-4F7C-8F8E-32906E7B20D6}" type="pres">
      <dgm:prSet presAssocID="{BA0B0541-E1AA-4971-AD46-2A696382D6A7}" presName="sibTrans" presStyleCnt="0"/>
      <dgm:spPr/>
    </dgm:pt>
    <dgm:pt modelId="{FDD9C5DA-4A8F-4003-A33C-F2344500C323}" type="pres">
      <dgm:prSet presAssocID="{8D8E0F1B-FC79-46FC-A091-B66030A3353C}" presName="compNode" presStyleCnt="0"/>
      <dgm:spPr/>
    </dgm:pt>
    <dgm:pt modelId="{BCA39FBB-6D3A-4126-AC1C-7E80BA29B2C8}" type="pres">
      <dgm:prSet presAssocID="{8D8E0F1B-FC79-46FC-A091-B66030A3353C}" presName="bgRect" presStyleLbl="bgShp" presStyleIdx="3" presStyleCnt="5"/>
      <dgm:spPr/>
    </dgm:pt>
    <dgm:pt modelId="{A2FB0B32-DBB0-4506-8C6C-0C7F92729B32}" type="pres">
      <dgm:prSet presAssocID="{8D8E0F1B-FC79-46FC-A091-B66030A3353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ow Temperature"/>
        </a:ext>
      </dgm:extLst>
    </dgm:pt>
    <dgm:pt modelId="{2DB4314F-E811-4B89-8916-B24B77848240}" type="pres">
      <dgm:prSet presAssocID="{8D8E0F1B-FC79-46FC-A091-B66030A3353C}" presName="spaceRect" presStyleCnt="0"/>
      <dgm:spPr/>
    </dgm:pt>
    <dgm:pt modelId="{31D90328-EA7D-48B7-8B1A-04B5AFF60B95}" type="pres">
      <dgm:prSet presAssocID="{8D8E0F1B-FC79-46FC-A091-B66030A3353C}" presName="parTx" presStyleLbl="revTx" presStyleIdx="3" presStyleCnt="5">
        <dgm:presLayoutVars>
          <dgm:chMax val="0"/>
          <dgm:chPref val="0"/>
        </dgm:presLayoutVars>
      </dgm:prSet>
      <dgm:spPr/>
    </dgm:pt>
    <dgm:pt modelId="{60CD6AA3-453A-442C-AE4A-420D1619D0CD}" type="pres">
      <dgm:prSet presAssocID="{52CD6776-FE8A-453F-980B-371C07E44C01}" presName="sibTrans" presStyleCnt="0"/>
      <dgm:spPr/>
    </dgm:pt>
    <dgm:pt modelId="{E79005C8-91EC-47FA-A597-DD0EA0B3DC04}" type="pres">
      <dgm:prSet presAssocID="{FBFB94F3-8BBB-4740-B88B-B5BB1B65CAC5}" presName="compNode" presStyleCnt="0"/>
      <dgm:spPr/>
    </dgm:pt>
    <dgm:pt modelId="{3BC67290-10D3-4484-A43A-CCF5B33FC47A}" type="pres">
      <dgm:prSet presAssocID="{FBFB94F3-8BBB-4740-B88B-B5BB1B65CAC5}" presName="bgRect" presStyleLbl="bgShp" presStyleIdx="4" presStyleCnt="5"/>
      <dgm:spPr/>
    </dgm:pt>
    <dgm:pt modelId="{D1811D91-E49D-4CDE-82EF-CFB05872A78A}" type="pres">
      <dgm:prSet presAssocID="{FBFB94F3-8BBB-4740-B88B-B5BB1B65CAC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rcode"/>
        </a:ext>
      </dgm:extLst>
    </dgm:pt>
    <dgm:pt modelId="{3778BAD3-ECBA-429B-B030-23B65A483659}" type="pres">
      <dgm:prSet presAssocID="{FBFB94F3-8BBB-4740-B88B-B5BB1B65CAC5}" presName="spaceRect" presStyleCnt="0"/>
      <dgm:spPr/>
    </dgm:pt>
    <dgm:pt modelId="{06C60AE0-07F0-4CFA-A06D-7A52DAA80577}" type="pres">
      <dgm:prSet presAssocID="{FBFB94F3-8BBB-4740-B88B-B5BB1B65CAC5}" presName="parTx" presStyleLbl="revTx" presStyleIdx="4" presStyleCnt="5">
        <dgm:presLayoutVars>
          <dgm:chMax val="0"/>
          <dgm:chPref val="0"/>
        </dgm:presLayoutVars>
      </dgm:prSet>
      <dgm:spPr/>
    </dgm:pt>
  </dgm:ptLst>
  <dgm:cxnLst>
    <dgm:cxn modelId="{10C62603-59F7-4324-84B2-B5D668BA332B}" type="presOf" srcId="{FBFB94F3-8BBB-4740-B88B-B5BB1B65CAC5}" destId="{06C60AE0-07F0-4CFA-A06D-7A52DAA80577}" srcOrd="0" destOrd="0" presId="urn:microsoft.com/office/officeart/2018/2/layout/IconVerticalSolidList"/>
    <dgm:cxn modelId="{2C8EBF10-9A18-4FD9-9A67-33CA24FBABEE}" srcId="{42311F83-7B4F-42F8-A82D-296A47768138}" destId="{8D8E0F1B-FC79-46FC-A091-B66030A3353C}" srcOrd="3" destOrd="0" parTransId="{21565FDB-A881-44B7-90A6-BCAE7348EF0F}" sibTransId="{52CD6776-FE8A-453F-980B-371C07E44C01}"/>
    <dgm:cxn modelId="{7E627733-F676-44BD-BF99-DEDFB3EDA941}" srcId="{42311F83-7B4F-42F8-A82D-296A47768138}" destId="{08555158-5D9A-48A7-A30C-4EFDB59F315E}" srcOrd="2" destOrd="0" parTransId="{59891DD1-A59B-4020-9329-077CF0201003}" sibTransId="{BA0B0541-E1AA-4971-AD46-2A696382D6A7}"/>
    <dgm:cxn modelId="{E01A9834-02D9-4A70-963C-3B6134D17C79}" type="presOf" srcId="{42311F83-7B4F-42F8-A82D-296A47768138}" destId="{05C2E535-7731-462E-A2E1-58A4A7B7E832}" srcOrd="0" destOrd="0" presId="urn:microsoft.com/office/officeart/2018/2/layout/IconVerticalSolidList"/>
    <dgm:cxn modelId="{46B46C4C-E488-44ED-930F-6F950233E628}" type="presOf" srcId="{8D8E0F1B-FC79-46FC-A091-B66030A3353C}" destId="{31D90328-EA7D-48B7-8B1A-04B5AFF60B95}" srcOrd="0" destOrd="0" presId="urn:microsoft.com/office/officeart/2018/2/layout/IconVerticalSolidList"/>
    <dgm:cxn modelId="{F21FAC4F-FFD7-4731-83F7-23390E41E06A}" srcId="{42311F83-7B4F-42F8-A82D-296A47768138}" destId="{FBFB94F3-8BBB-4740-B88B-B5BB1B65CAC5}" srcOrd="4" destOrd="0" parTransId="{8FF13119-39A3-46F6-B3FA-53068C7B6E8D}" sibTransId="{DBC89179-8F0A-4935-AFE7-07557C6F8E6B}"/>
    <dgm:cxn modelId="{C708E66C-B2FC-4562-BA7F-1EE752CE8B48}" srcId="{42311F83-7B4F-42F8-A82D-296A47768138}" destId="{25FD498E-41D1-4995-8C35-5CD54B4885ED}" srcOrd="0" destOrd="0" parTransId="{380F187D-0273-42CA-AFC6-CEED73D55BCC}" sibTransId="{D7097626-DFA1-4953-996D-F2FC9DA1A111}"/>
    <dgm:cxn modelId="{3491FA6D-7BB8-432C-8795-F99CAE5E818C}" type="presOf" srcId="{08555158-5D9A-48A7-A30C-4EFDB59F315E}" destId="{D06771A1-406C-461A-93B2-CD28E77E73F2}" srcOrd="0" destOrd="0" presId="urn:microsoft.com/office/officeart/2018/2/layout/IconVerticalSolidList"/>
    <dgm:cxn modelId="{5B33BCCB-4ED9-4A14-9D05-367AAF3B6F7C}" type="presOf" srcId="{ABB62ED9-FFB0-4963-A575-D48AD32F45B3}" destId="{9ED2BB8F-4943-4955-B32E-F813111E7609}" srcOrd="0" destOrd="0" presId="urn:microsoft.com/office/officeart/2018/2/layout/IconVerticalSolidList"/>
    <dgm:cxn modelId="{71A5F3DF-F450-4F7E-BE97-A5A5C3082AA8}" srcId="{42311F83-7B4F-42F8-A82D-296A47768138}" destId="{ABB62ED9-FFB0-4963-A575-D48AD32F45B3}" srcOrd="1" destOrd="0" parTransId="{6FBD311C-3505-4CA6-A204-1FAA8C7A282C}" sibTransId="{527D8A71-BC23-4E2B-B06C-5897D2E919A5}"/>
    <dgm:cxn modelId="{198CE5EC-E1EF-4C22-9EAC-71EFD1138177}" type="presOf" srcId="{25FD498E-41D1-4995-8C35-5CD54B4885ED}" destId="{0B8ED5D5-C716-4822-AB0D-72E444B9997D}" srcOrd="0" destOrd="0" presId="urn:microsoft.com/office/officeart/2018/2/layout/IconVerticalSolidList"/>
    <dgm:cxn modelId="{1311BE7C-9F69-494E-A233-488F2DA7128C}" type="presParOf" srcId="{05C2E535-7731-462E-A2E1-58A4A7B7E832}" destId="{422D4ABE-86E0-4EE4-932D-A2BA2F9A0931}" srcOrd="0" destOrd="0" presId="urn:microsoft.com/office/officeart/2018/2/layout/IconVerticalSolidList"/>
    <dgm:cxn modelId="{B438481F-A0B4-45C1-BC32-913619A0EFCC}" type="presParOf" srcId="{422D4ABE-86E0-4EE4-932D-A2BA2F9A0931}" destId="{2D5F68B2-3F8D-4B28-97D7-AAF206A7A8D8}" srcOrd="0" destOrd="0" presId="urn:microsoft.com/office/officeart/2018/2/layout/IconVerticalSolidList"/>
    <dgm:cxn modelId="{9374DB56-46F7-4AD4-B5ED-4DFF3E114625}" type="presParOf" srcId="{422D4ABE-86E0-4EE4-932D-A2BA2F9A0931}" destId="{3EEC278B-65DF-4DE6-A711-1FEA174569EF}" srcOrd="1" destOrd="0" presId="urn:microsoft.com/office/officeart/2018/2/layout/IconVerticalSolidList"/>
    <dgm:cxn modelId="{16081D6F-44BC-4565-ACE0-5DCA2215F45C}" type="presParOf" srcId="{422D4ABE-86E0-4EE4-932D-A2BA2F9A0931}" destId="{416E387D-F7D0-4779-B442-F6192C72F733}" srcOrd="2" destOrd="0" presId="urn:microsoft.com/office/officeart/2018/2/layout/IconVerticalSolidList"/>
    <dgm:cxn modelId="{F777DA2B-35B2-433A-910C-557291FD395B}" type="presParOf" srcId="{422D4ABE-86E0-4EE4-932D-A2BA2F9A0931}" destId="{0B8ED5D5-C716-4822-AB0D-72E444B9997D}" srcOrd="3" destOrd="0" presId="urn:microsoft.com/office/officeart/2018/2/layout/IconVerticalSolidList"/>
    <dgm:cxn modelId="{1B054E93-E35C-46B8-A3E5-6806DE4BAABE}" type="presParOf" srcId="{05C2E535-7731-462E-A2E1-58A4A7B7E832}" destId="{9718D67A-55F0-4720-AFDF-92B9FC41DE9E}" srcOrd="1" destOrd="0" presId="urn:microsoft.com/office/officeart/2018/2/layout/IconVerticalSolidList"/>
    <dgm:cxn modelId="{7EF6777C-2808-43E3-B35A-43C61F2425E0}" type="presParOf" srcId="{05C2E535-7731-462E-A2E1-58A4A7B7E832}" destId="{42E0049F-7F63-489C-890D-FA7C9A4A4902}" srcOrd="2" destOrd="0" presId="urn:microsoft.com/office/officeart/2018/2/layout/IconVerticalSolidList"/>
    <dgm:cxn modelId="{C3831964-8016-4C0B-BBD6-31D658549C29}" type="presParOf" srcId="{42E0049F-7F63-489C-890D-FA7C9A4A4902}" destId="{312B4AC2-6E52-4C5B-90F9-520FE1C0C73E}" srcOrd="0" destOrd="0" presId="urn:microsoft.com/office/officeart/2018/2/layout/IconVerticalSolidList"/>
    <dgm:cxn modelId="{626BEA4A-3692-45EC-B786-B8B49BD643E8}" type="presParOf" srcId="{42E0049F-7F63-489C-890D-FA7C9A4A4902}" destId="{F916FB46-C36B-4710-A45B-129D748D8549}" srcOrd="1" destOrd="0" presId="urn:microsoft.com/office/officeart/2018/2/layout/IconVerticalSolidList"/>
    <dgm:cxn modelId="{CD10987F-1A90-4C4B-9577-847825825C9B}" type="presParOf" srcId="{42E0049F-7F63-489C-890D-FA7C9A4A4902}" destId="{75FA6D93-5C75-4374-95FC-F8F2C05AD8D8}" srcOrd="2" destOrd="0" presId="urn:microsoft.com/office/officeart/2018/2/layout/IconVerticalSolidList"/>
    <dgm:cxn modelId="{427CE494-7962-4142-BED7-47A9C0FB852A}" type="presParOf" srcId="{42E0049F-7F63-489C-890D-FA7C9A4A4902}" destId="{9ED2BB8F-4943-4955-B32E-F813111E7609}" srcOrd="3" destOrd="0" presId="urn:microsoft.com/office/officeart/2018/2/layout/IconVerticalSolidList"/>
    <dgm:cxn modelId="{A1B713B3-26ED-47A4-A120-BFD5713ABF23}" type="presParOf" srcId="{05C2E535-7731-462E-A2E1-58A4A7B7E832}" destId="{61217C62-2B86-4287-9EA8-EA774A4B3067}" srcOrd="3" destOrd="0" presId="urn:microsoft.com/office/officeart/2018/2/layout/IconVerticalSolidList"/>
    <dgm:cxn modelId="{FEE44DE7-F154-43D7-9017-FA62B3B0B428}" type="presParOf" srcId="{05C2E535-7731-462E-A2E1-58A4A7B7E832}" destId="{95135184-FF81-491F-BC32-182059867242}" srcOrd="4" destOrd="0" presId="urn:microsoft.com/office/officeart/2018/2/layout/IconVerticalSolidList"/>
    <dgm:cxn modelId="{D8CB704D-84EF-4EE2-8336-897B24EA5797}" type="presParOf" srcId="{95135184-FF81-491F-BC32-182059867242}" destId="{40AB6E73-B134-4141-A613-543BD5F66658}" srcOrd="0" destOrd="0" presId="urn:microsoft.com/office/officeart/2018/2/layout/IconVerticalSolidList"/>
    <dgm:cxn modelId="{016955F3-60AB-4733-A1CB-EC428550C839}" type="presParOf" srcId="{95135184-FF81-491F-BC32-182059867242}" destId="{4D483ADB-5DC7-46C0-B265-F8904A871D7A}" srcOrd="1" destOrd="0" presId="urn:microsoft.com/office/officeart/2018/2/layout/IconVerticalSolidList"/>
    <dgm:cxn modelId="{3037CD90-B090-431F-91F5-1119950BE20C}" type="presParOf" srcId="{95135184-FF81-491F-BC32-182059867242}" destId="{24E23ACA-C819-4DD1-B6CC-187D5E4BCE0F}" srcOrd="2" destOrd="0" presId="urn:microsoft.com/office/officeart/2018/2/layout/IconVerticalSolidList"/>
    <dgm:cxn modelId="{E86772A4-9257-4CF5-923C-A7E1C0290D49}" type="presParOf" srcId="{95135184-FF81-491F-BC32-182059867242}" destId="{D06771A1-406C-461A-93B2-CD28E77E73F2}" srcOrd="3" destOrd="0" presId="urn:microsoft.com/office/officeart/2018/2/layout/IconVerticalSolidList"/>
    <dgm:cxn modelId="{9F96288A-7E92-4BE0-AB97-B0FFE7D4A9A8}" type="presParOf" srcId="{05C2E535-7731-462E-A2E1-58A4A7B7E832}" destId="{5CA5187E-DA21-4F7C-8F8E-32906E7B20D6}" srcOrd="5" destOrd="0" presId="urn:microsoft.com/office/officeart/2018/2/layout/IconVerticalSolidList"/>
    <dgm:cxn modelId="{41D75D1C-DB5E-444F-8C5B-3595E91A10B9}" type="presParOf" srcId="{05C2E535-7731-462E-A2E1-58A4A7B7E832}" destId="{FDD9C5DA-4A8F-4003-A33C-F2344500C323}" srcOrd="6" destOrd="0" presId="urn:microsoft.com/office/officeart/2018/2/layout/IconVerticalSolidList"/>
    <dgm:cxn modelId="{1475DF34-8716-4127-BD9C-3278CA0526D9}" type="presParOf" srcId="{FDD9C5DA-4A8F-4003-A33C-F2344500C323}" destId="{BCA39FBB-6D3A-4126-AC1C-7E80BA29B2C8}" srcOrd="0" destOrd="0" presId="urn:microsoft.com/office/officeart/2018/2/layout/IconVerticalSolidList"/>
    <dgm:cxn modelId="{A3DD28B2-55CE-429E-B018-2DAF61D1E0E9}" type="presParOf" srcId="{FDD9C5DA-4A8F-4003-A33C-F2344500C323}" destId="{A2FB0B32-DBB0-4506-8C6C-0C7F92729B32}" srcOrd="1" destOrd="0" presId="urn:microsoft.com/office/officeart/2018/2/layout/IconVerticalSolidList"/>
    <dgm:cxn modelId="{7A13D1E3-0E08-4EC4-B61C-1CC073BB7D0D}" type="presParOf" srcId="{FDD9C5DA-4A8F-4003-A33C-F2344500C323}" destId="{2DB4314F-E811-4B89-8916-B24B77848240}" srcOrd="2" destOrd="0" presId="urn:microsoft.com/office/officeart/2018/2/layout/IconVerticalSolidList"/>
    <dgm:cxn modelId="{8C731FC3-CD61-4B03-ADCA-E7693FD0D75D}" type="presParOf" srcId="{FDD9C5DA-4A8F-4003-A33C-F2344500C323}" destId="{31D90328-EA7D-48B7-8B1A-04B5AFF60B95}" srcOrd="3" destOrd="0" presId="urn:microsoft.com/office/officeart/2018/2/layout/IconVerticalSolidList"/>
    <dgm:cxn modelId="{F3C3D1A6-5665-4AF1-8541-B9FA33BA4483}" type="presParOf" srcId="{05C2E535-7731-462E-A2E1-58A4A7B7E832}" destId="{60CD6AA3-453A-442C-AE4A-420D1619D0CD}" srcOrd="7" destOrd="0" presId="urn:microsoft.com/office/officeart/2018/2/layout/IconVerticalSolidList"/>
    <dgm:cxn modelId="{A01075CD-5721-4F59-8398-F0CC637DF97C}" type="presParOf" srcId="{05C2E535-7731-462E-A2E1-58A4A7B7E832}" destId="{E79005C8-91EC-47FA-A597-DD0EA0B3DC04}" srcOrd="8" destOrd="0" presId="urn:microsoft.com/office/officeart/2018/2/layout/IconVerticalSolidList"/>
    <dgm:cxn modelId="{383304B2-8307-4132-AF33-B58CF946DE5D}" type="presParOf" srcId="{E79005C8-91EC-47FA-A597-DD0EA0B3DC04}" destId="{3BC67290-10D3-4484-A43A-CCF5B33FC47A}" srcOrd="0" destOrd="0" presId="urn:microsoft.com/office/officeart/2018/2/layout/IconVerticalSolidList"/>
    <dgm:cxn modelId="{EE1CCB28-8375-4659-8F4B-DF4FB9AC73EC}" type="presParOf" srcId="{E79005C8-91EC-47FA-A597-DD0EA0B3DC04}" destId="{D1811D91-E49D-4CDE-82EF-CFB05872A78A}" srcOrd="1" destOrd="0" presId="urn:microsoft.com/office/officeart/2018/2/layout/IconVerticalSolidList"/>
    <dgm:cxn modelId="{1D1FF13E-203C-4390-B02C-47F258262F55}" type="presParOf" srcId="{E79005C8-91EC-47FA-A597-DD0EA0B3DC04}" destId="{3778BAD3-ECBA-429B-B030-23B65A483659}" srcOrd="2" destOrd="0" presId="urn:microsoft.com/office/officeart/2018/2/layout/IconVerticalSolidList"/>
    <dgm:cxn modelId="{DBFEF123-0E18-4AF2-8F53-851A636D4E1A}" type="presParOf" srcId="{E79005C8-91EC-47FA-A597-DD0EA0B3DC04}" destId="{06C60AE0-07F0-4CFA-A06D-7A52DAA805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7DE16D-4092-4053-BAC4-4AC4E911A016}"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E1332EE-B40D-40A7-AF55-CB3FBC4778E9}">
      <dgm:prSet/>
      <dgm:spPr/>
      <dgm:t>
        <a:bodyPr/>
        <a:lstStyle/>
        <a:p>
          <a:pPr>
            <a:lnSpc>
              <a:spcPct val="100000"/>
            </a:lnSpc>
          </a:pPr>
          <a:r>
            <a:rPr lang="en-US"/>
            <a:t>Lightweight aluminum design</a:t>
          </a:r>
        </a:p>
      </dgm:t>
    </dgm:pt>
    <dgm:pt modelId="{41A002A7-D6F4-474C-8CF6-C31BE5A52CB1}" type="parTrans" cxnId="{406EF036-16A4-4D02-959E-F48452602532}">
      <dgm:prSet/>
      <dgm:spPr/>
      <dgm:t>
        <a:bodyPr/>
        <a:lstStyle/>
        <a:p>
          <a:endParaRPr lang="en-US"/>
        </a:p>
      </dgm:t>
    </dgm:pt>
    <dgm:pt modelId="{8415CFEB-7B7E-4143-B3FC-45D1AFB26A3A}" type="sibTrans" cxnId="{406EF036-16A4-4D02-959E-F48452602532}">
      <dgm:prSet/>
      <dgm:spPr/>
      <dgm:t>
        <a:bodyPr/>
        <a:lstStyle/>
        <a:p>
          <a:pPr>
            <a:lnSpc>
              <a:spcPct val="100000"/>
            </a:lnSpc>
          </a:pPr>
          <a:endParaRPr lang="en-US"/>
        </a:p>
      </dgm:t>
    </dgm:pt>
    <dgm:pt modelId="{F310B12F-F29C-4F19-8D66-DC5F5E55087A}">
      <dgm:prSet/>
      <dgm:spPr/>
      <dgm:t>
        <a:bodyPr/>
        <a:lstStyle/>
        <a:p>
          <a:pPr>
            <a:lnSpc>
              <a:spcPct val="100000"/>
            </a:lnSpc>
          </a:pPr>
          <a:r>
            <a:rPr lang="en-US" dirty="0"/>
            <a:t>3.5” touchscreen interface</a:t>
          </a:r>
        </a:p>
      </dgm:t>
    </dgm:pt>
    <dgm:pt modelId="{B5C9CD03-2B83-4843-B57A-0BA15418D89F}" type="parTrans" cxnId="{F365785A-FFD9-4C47-AD02-7C9ED7E32ADA}">
      <dgm:prSet/>
      <dgm:spPr/>
      <dgm:t>
        <a:bodyPr/>
        <a:lstStyle/>
        <a:p>
          <a:endParaRPr lang="en-US"/>
        </a:p>
      </dgm:t>
    </dgm:pt>
    <dgm:pt modelId="{9F0E3A97-CA9D-4553-A26E-AC929D09BF36}" type="sibTrans" cxnId="{F365785A-FFD9-4C47-AD02-7C9ED7E32ADA}">
      <dgm:prSet/>
      <dgm:spPr/>
      <dgm:t>
        <a:bodyPr/>
        <a:lstStyle/>
        <a:p>
          <a:pPr>
            <a:lnSpc>
              <a:spcPct val="100000"/>
            </a:lnSpc>
          </a:pPr>
          <a:endParaRPr lang="en-US"/>
        </a:p>
      </dgm:t>
    </dgm:pt>
    <dgm:pt modelId="{DC6491B8-C555-4402-9795-D902A42B9C35}">
      <dgm:prSet/>
      <dgm:spPr/>
      <dgm:t>
        <a:bodyPr/>
        <a:lstStyle/>
        <a:p>
          <a:pPr>
            <a:lnSpc>
              <a:spcPct val="100000"/>
            </a:lnSpc>
          </a:pPr>
          <a:r>
            <a:rPr lang="en-US" dirty="0"/>
            <a:t>Bluetooth &amp; USB-C</a:t>
          </a:r>
        </a:p>
      </dgm:t>
    </dgm:pt>
    <dgm:pt modelId="{F86784FA-D215-4655-8167-055580A97256}" type="parTrans" cxnId="{2014E40F-A10A-448E-A715-0025553E06A4}">
      <dgm:prSet/>
      <dgm:spPr/>
      <dgm:t>
        <a:bodyPr/>
        <a:lstStyle/>
        <a:p>
          <a:endParaRPr lang="en-US"/>
        </a:p>
      </dgm:t>
    </dgm:pt>
    <dgm:pt modelId="{DD331E16-A654-45E5-997A-7C7B0D30E116}" type="sibTrans" cxnId="{2014E40F-A10A-448E-A715-0025553E06A4}">
      <dgm:prSet/>
      <dgm:spPr/>
      <dgm:t>
        <a:bodyPr/>
        <a:lstStyle/>
        <a:p>
          <a:pPr>
            <a:lnSpc>
              <a:spcPct val="100000"/>
            </a:lnSpc>
          </a:pPr>
          <a:endParaRPr lang="en-US"/>
        </a:p>
      </dgm:t>
    </dgm:pt>
    <dgm:pt modelId="{F030DD81-9F03-4E84-BA85-8EDC114A7A2E}">
      <dgm:prSet/>
      <dgm:spPr/>
      <dgm:t>
        <a:bodyPr/>
        <a:lstStyle/>
        <a:p>
          <a:pPr>
            <a:lnSpc>
              <a:spcPct val="100000"/>
            </a:lnSpc>
          </a:pPr>
          <a:r>
            <a:rPr lang="en-US"/>
            <a:t>Long battery life (rechargeable)</a:t>
          </a:r>
        </a:p>
      </dgm:t>
    </dgm:pt>
    <dgm:pt modelId="{25974551-EFC0-4E8F-9D3D-3FBA9D5C2CE0}" type="parTrans" cxnId="{14B48937-591A-4809-BABB-E8EC3CD95639}">
      <dgm:prSet/>
      <dgm:spPr/>
      <dgm:t>
        <a:bodyPr/>
        <a:lstStyle/>
        <a:p>
          <a:endParaRPr lang="en-US"/>
        </a:p>
      </dgm:t>
    </dgm:pt>
    <dgm:pt modelId="{DDF055FB-C066-4B61-8E04-C70F8488FF0B}" type="sibTrans" cxnId="{14B48937-591A-4809-BABB-E8EC3CD95639}">
      <dgm:prSet/>
      <dgm:spPr/>
      <dgm:t>
        <a:bodyPr/>
        <a:lstStyle/>
        <a:p>
          <a:pPr>
            <a:lnSpc>
              <a:spcPct val="100000"/>
            </a:lnSpc>
          </a:pPr>
          <a:endParaRPr lang="en-US"/>
        </a:p>
      </dgm:t>
    </dgm:pt>
    <dgm:pt modelId="{353B1005-3FD7-4FF5-83E3-79C0AABFCBD0}">
      <dgm:prSet/>
      <dgm:spPr/>
      <dgm:t>
        <a:bodyPr/>
        <a:lstStyle/>
        <a:p>
          <a:pPr>
            <a:lnSpc>
              <a:spcPct val="100000"/>
            </a:lnSpc>
          </a:pPr>
          <a:r>
            <a:rPr lang="en-US"/>
            <a:t>Passive diffusion ion chamber</a:t>
          </a:r>
        </a:p>
      </dgm:t>
    </dgm:pt>
    <dgm:pt modelId="{4D9B08E3-E02F-4359-9D8B-044AEB8D4925}" type="parTrans" cxnId="{B51061DD-EED3-4304-82A5-4F99B7AFC391}">
      <dgm:prSet/>
      <dgm:spPr/>
      <dgm:t>
        <a:bodyPr/>
        <a:lstStyle/>
        <a:p>
          <a:endParaRPr lang="en-US"/>
        </a:p>
      </dgm:t>
    </dgm:pt>
    <dgm:pt modelId="{CDA11EAB-4F53-4250-8199-A5024D27501F}" type="sibTrans" cxnId="{B51061DD-EED3-4304-82A5-4F99B7AFC391}">
      <dgm:prSet/>
      <dgm:spPr/>
      <dgm:t>
        <a:bodyPr/>
        <a:lstStyle/>
        <a:p>
          <a:pPr>
            <a:lnSpc>
              <a:spcPct val="100000"/>
            </a:lnSpc>
          </a:pPr>
          <a:endParaRPr lang="en-US"/>
        </a:p>
      </dgm:t>
    </dgm:pt>
    <dgm:pt modelId="{CABF0881-CF7C-41B6-A03A-1F9CC2B82539}">
      <dgm:prSet/>
      <dgm:spPr/>
      <dgm:t>
        <a:bodyPr/>
        <a:lstStyle/>
        <a:p>
          <a:pPr>
            <a:lnSpc>
              <a:spcPct val="100000"/>
            </a:lnSpc>
          </a:pPr>
          <a:r>
            <a:rPr lang="en-US"/>
            <a:t>Virtually unlimited test storage</a:t>
          </a:r>
          <a:endParaRPr lang="en-US" dirty="0"/>
        </a:p>
      </dgm:t>
    </dgm:pt>
    <dgm:pt modelId="{6420FEA2-1F3B-4C87-9C0F-BB08472C636D}" type="parTrans" cxnId="{005C5B25-125C-44EB-863C-BB4CADDDA848}">
      <dgm:prSet/>
      <dgm:spPr/>
      <dgm:t>
        <a:bodyPr/>
        <a:lstStyle/>
        <a:p>
          <a:endParaRPr lang="en-US"/>
        </a:p>
      </dgm:t>
    </dgm:pt>
    <dgm:pt modelId="{D51F53F3-A3E1-4905-BE5B-625C9F58DC12}" type="sibTrans" cxnId="{005C5B25-125C-44EB-863C-BB4CADDDA848}">
      <dgm:prSet/>
      <dgm:spPr/>
      <dgm:t>
        <a:bodyPr/>
        <a:lstStyle/>
        <a:p>
          <a:pPr>
            <a:lnSpc>
              <a:spcPct val="100000"/>
            </a:lnSpc>
          </a:pPr>
          <a:endParaRPr lang="en-US"/>
        </a:p>
      </dgm:t>
    </dgm:pt>
    <dgm:pt modelId="{B49F6FE5-EB4A-466A-AB97-BAF0391A5779}">
      <dgm:prSet/>
      <dgm:spPr/>
      <dgm:t>
        <a:bodyPr/>
        <a:lstStyle/>
        <a:p>
          <a:pPr>
            <a:lnSpc>
              <a:spcPct val="100000"/>
            </a:lnSpc>
          </a:pPr>
          <a:r>
            <a:rPr lang="en-US"/>
            <a:t>Standard ¼-20 tripod mount</a:t>
          </a:r>
          <a:endParaRPr lang="en-US" dirty="0"/>
        </a:p>
      </dgm:t>
    </dgm:pt>
    <dgm:pt modelId="{4AE1313F-A671-4914-8B94-71B16FC74DE1}" type="parTrans" cxnId="{1D61B48A-2EA3-4525-A0AF-774D84EA7C67}">
      <dgm:prSet/>
      <dgm:spPr/>
      <dgm:t>
        <a:bodyPr/>
        <a:lstStyle/>
        <a:p>
          <a:endParaRPr lang="en-US"/>
        </a:p>
      </dgm:t>
    </dgm:pt>
    <dgm:pt modelId="{49D5B5F3-E918-4ACC-82A0-8CE90EC8FF6D}" type="sibTrans" cxnId="{1D61B48A-2EA3-4525-A0AF-774D84EA7C67}">
      <dgm:prSet/>
      <dgm:spPr/>
      <dgm:t>
        <a:bodyPr/>
        <a:lstStyle/>
        <a:p>
          <a:pPr>
            <a:lnSpc>
              <a:spcPct val="100000"/>
            </a:lnSpc>
          </a:pPr>
          <a:endParaRPr lang="en-US"/>
        </a:p>
      </dgm:t>
    </dgm:pt>
    <dgm:pt modelId="{CD92D871-92DA-9441-B382-E51BBCCD50D5}">
      <dgm:prSet/>
      <dgm:spPr/>
      <dgm:t>
        <a:bodyPr/>
        <a:lstStyle/>
        <a:p>
          <a:pPr>
            <a:lnSpc>
              <a:spcPct val="100000"/>
            </a:lnSpc>
          </a:pPr>
          <a:r>
            <a:rPr lang="en-US"/>
            <a:t>24+ CPH/pCi/l</a:t>
          </a:r>
          <a:endParaRPr lang="en-US" dirty="0"/>
        </a:p>
      </dgm:t>
    </dgm:pt>
    <dgm:pt modelId="{5417464F-6137-694C-BF07-A811506A1968}" type="parTrans" cxnId="{898FB52A-4360-774F-A470-05824DCD16EB}">
      <dgm:prSet/>
      <dgm:spPr/>
      <dgm:t>
        <a:bodyPr/>
        <a:lstStyle/>
        <a:p>
          <a:endParaRPr lang="en-US"/>
        </a:p>
      </dgm:t>
    </dgm:pt>
    <dgm:pt modelId="{2FF015A9-9956-1147-9C2C-B942E98527A5}" type="sibTrans" cxnId="{898FB52A-4360-774F-A470-05824DCD16EB}">
      <dgm:prSet/>
      <dgm:spPr/>
      <dgm:t>
        <a:bodyPr/>
        <a:lstStyle/>
        <a:p>
          <a:pPr>
            <a:lnSpc>
              <a:spcPct val="100000"/>
            </a:lnSpc>
          </a:pPr>
          <a:endParaRPr lang="en-US"/>
        </a:p>
      </dgm:t>
    </dgm:pt>
    <dgm:pt modelId="{808DD22D-D959-5A48-A6A4-4C77EA2E1F86}">
      <dgm:prSet/>
      <dgm:spPr/>
      <dgm:t>
        <a:bodyPr/>
        <a:lstStyle/>
        <a:p>
          <a:pPr>
            <a:lnSpc>
              <a:spcPct val="100000"/>
            </a:lnSpc>
          </a:pPr>
          <a:r>
            <a:rPr lang="en-US"/>
            <a:t>AARST-NRPP Approved CR-8445</a:t>
          </a:r>
          <a:endParaRPr lang="en-US" dirty="0"/>
        </a:p>
      </dgm:t>
    </dgm:pt>
    <dgm:pt modelId="{E46BDE07-708C-7544-B1E7-A98630C59EE2}" type="parTrans" cxnId="{217000B7-0E8F-7342-80C9-A886530B01BA}">
      <dgm:prSet/>
      <dgm:spPr/>
      <dgm:t>
        <a:bodyPr/>
        <a:lstStyle/>
        <a:p>
          <a:endParaRPr lang="en-US"/>
        </a:p>
      </dgm:t>
    </dgm:pt>
    <dgm:pt modelId="{713AD76D-91E9-B649-B180-217DC62F7AB3}" type="sibTrans" cxnId="{217000B7-0E8F-7342-80C9-A886530B01BA}">
      <dgm:prSet/>
      <dgm:spPr/>
      <dgm:t>
        <a:bodyPr/>
        <a:lstStyle/>
        <a:p>
          <a:endParaRPr lang="en-US"/>
        </a:p>
      </dgm:t>
    </dgm:pt>
    <dgm:pt modelId="{7075147B-788B-42A7-A3DD-3D2C697117D1}" type="pres">
      <dgm:prSet presAssocID="{CF7DE16D-4092-4053-BAC4-4AC4E911A016}" presName="root" presStyleCnt="0">
        <dgm:presLayoutVars>
          <dgm:dir/>
          <dgm:resizeHandles val="exact"/>
        </dgm:presLayoutVars>
      </dgm:prSet>
      <dgm:spPr/>
    </dgm:pt>
    <dgm:pt modelId="{741BBB59-7F40-4946-A211-BC558AD9C64F}" type="pres">
      <dgm:prSet presAssocID="{CF7DE16D-4092-4053-BAC4-4AC4E911A016}" presName="container" presStyleCnt="0">
        <dgm:presLayoutVars>
          <dgm:dir/>
          <dgm:resizeHandles val="exact"/>
        </dgm:presLayoutVars>
      </dgm:prSet>
      <dgm:spPr/>
    </dgm:pt>
    <dgm:pt modelId="{A2BD2C58-7A2C-4C3E-9F0D-DD0633E96941}" type="pres">
      <dgm:prSet presAssocID="{AE1332EE-B40D-40A7-AF55-CB3FBC4778E9}" presName="compNode" presStyleCnt="0"/>
      <dgm:spPr/>
    </dgm:pt>
    <dgm:pt modelId="{07401427-B9B7-44D5-9FF0-0E0D9ADA82CF}" type="pres">
      <dgm:prSet presAssocID="{AE1332EE-B40D-40A7-AF55-CB3FBC4778E9}" presName="iconBgRect" presStyleLbl="bgShp" presStyleIdx="0" presStyleCnt="9"/>
      <dgm:spPr/>
    </dgm:pt>
    <dgm:pt modelId="{AA2B4652-B1A4-4371-9093-80CD2B5E52AB}" type="pres">
      <dgm:prSet presAssocID="{AE1332EE-B40D-40A7-AF55-CB3FBC4778E9}" presName="iconRect" presStyleLbl="node1" presStyleIdx="0" presStyleCnt="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lette"/>
        </a:ext>
      </dgm:extLst>
    </dgm:pt>
    <dgm:pt modelId="{CC7123C7-301B-4797-8E93-26A4BBCFEBE3}" type="pres">
      <dgm:prSet presAssocID="{AE1332EE-B40D-40A7-AF55-CB3FBC4778E9}" presName="spaceRect" presStyleCnt="0"/>
      <dgm:spPr/>
    </dgm:pt>
    <dgm:pt modelId="{22A4ED1A-311E-4707-876C-B17FF9DA30DC}" type="pres">
      <dgm:prSet presAssocID="{AE1332EE-B40D-40A7-AF55-CB3FBC4778E9}" presName="textRect" presStyleLbl="revTx" presStyleIdx="0" presStyleCnt="9">
        <dgm:presLayoutVars>
          <dgm:chMax val="1"/>
          <dgm:chPref val="1"/>
        </dgm:presLayoutVars>
      </dgm:prSet>
      <dgm:spPr/>
    </dgm:pt>
    <dgm:pt modelId="{5172A94E-840E-49A0-8269-C9895E7D96F0}" type="pres">
      <dgm:prSet presAssocID="{8415CFEB-7B7E-4143-B3FC-45D1AFB26A3A}" presName="sibTrans" presStyleLbl="sibTrans2D1" presStyleIdx="0" presStyleCnt="0"/>
      <dgm:spPr/>
    </dgm:pt>
    <dgm:pt modelId="{C31E6562-1A6B-45F1-88D4-5E0EAF62ED7C}" type="pres">
      <dgm:prSet presAssocID="{F310B12F-F29C-4F19-8D66-DC5F5E55087A}" presName="compNode" presStyleCnt="0"/>
      <dgm:spPr/>
    </dgm:pt>
    <dgm:pt modelId="{332F85C9-AC67-4455-B6F4-8E15581108DC}" type="pres">
      <dgm:prSet presAssocID="{F310B12F-F29C-4F19-8D66-DC5F5E55087A}" presName="iconBgRect" presStyleLbl="bgShp" presStyleIdx="1" presStyleCnt="9"/>
      <dgm:spPr/>
    </dgm:pt>
    <dgm:pt modelId="{4F319F2C-B519-4B97-9933-2CEEF12C08C0}" type="pres">
      <dgm:prSet presAssocID="{F310B12F-F29C-4F19-8D66-DC5F5E55087A}" presName="iconRect" presStyleLbl="node1" presStyleIdx="1" presStyleCnt="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lue"/>
        </a:ext>
      </dgm:extLst>
    </dgm:pt>
    <dgm:pt modelId="{501A19E3-D4CA-4AD4-8D36-FE0EDCA8E012}" type="pres">
      <dgm:prSet presAssocID="{F310B12F-F29C-4F19-8D66-DC5F5E55087A}" presName="spaceRect" presStyleCnt="0"/>
      <dgm:spPr/>
    </dgm:pt>
    <dgm:pt modelId="{732E27F1-BBBA-477E-970C-C6577C1AF30D}" type="pres">
      <dgm:prSet presAssocID="{F310B12F-F29C-4F19-8D66-DC5F5E55087A}" presName="textRect" presStyleLbl="revTx" presStyleIdx="1" presStyleCnt="9">
        <dgm:presLayoutVars>
          <dgm:chMax val="1"/>
          <dgm:chPref val="1"/>
        </dgm:presLayoutVars>
      </dgm:prSet>
      <dgm:spPr/>
    </dgm:pt>
    <dgm:pt modelId="{D1F65756-8BB3-4EE6-8DD5-8D2548EF90BE}" type="pres">
      <dgm:prSet presAssocID="{9F0E3A97-CA9D-4553-A26E-AC929D09BF36}" presName="sibTrans" presStyleLbl="sibTrans2D1" presStyleIdx="0" presStyleCnt="0"/>
      <dgm:spPr/>
    </dgm:pt>
    <dgm:pt modelId="{899EB347-3C3A-4A2D-9AE5-D664E2F790E4}" type="pres">
      <dgm:prSet presAssocID="{DC6491B8-C555-4402-9795-D902A42B9C35}" presName="compNode" presStyleCnt="0"/>
      <dgm:spPr/>
    </dgm:pt>
    <dgm:pt modelId="{6A8D95F4-55E6-4A1A-83C8-A53FB0E0037C}" type="pres">
      <dgm:prSet presAssocID="{DC6491B8-C555-4402-9795-D902A42B9C35}" presName="iconBgRect" presStyleLbl="bgShp" presStyleIdx="2" presStyleCnt="9"/>
      <dgm:spPr/>
    </dgm:pt>
    <dgm:pt modelId="{FF444C01-CE7B-4379-B36F-F9E0B511AD4F}" type="pres">
      <dgm:prSet presAssocID="{DC6491B8-C555-4402-9795-D902A42B9C35}" presName="iconRect" presStyleLbl="node1" presStyleIdx="2" presStyleCnt="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luetooth"/>
        </a:ext>
      </dgm:extLst>
    </dgm:pt>
    <dgm:pt modelId="{BD02A1D1-5FC5-49C7-9C4C-D9651330CC54}" type="pres">
      <dgm:prSet presAssocID="{DC6491B8-C555-4402-9795-D902A42B9C35}" presName="spaceRect" presStyleCnt="0"/>
      <dgm:spPr/>
    </dgm:pt>
    <dgm:pt modelId="{5719EA7E-EF52-40F5-A84A-C61100986EC9}" type="pres">
      <dgm:prSet presAssocID="{DC6491B8-C555-4402-9795-D902A42B9C35}" presName="textRect" presStyleLbl="revTx" presStyleIdx="2" presStyleCnt="9">
        <dgm:presLayoutVars>
          <dgm:chMax val="1"/>
          <dgm:chPref val="1"/>
        </dgm:presLayoutVars>
      </dgm:prSet>
      <dgm:spPr/>
    </dgm:pt>
    <dgm:pt modelId="{04AD8072-45FE-4891-A2F6-4A86220D44AF}" type="pres">
      <dgm:prSet presAssocID="{DD331E16-A654-45E5-997A-7C7B0D30E116}" presName="sibTrans" presStyleLbl="sibTrans2D1" presStyleIdx="0" presStyleCnt="0"/>
      <dgm:spPr/>
    </dgm:pt>
    <dgm:pt modelId="{AB8B6CFF-DF5C-4C3F-B0C7-1521A5851EEB}" type="pres">
      <dgm:prSet presAssocID="{F030DD81-9F03-4E84-BA85-8EDC114A7A2E}" presName="compNode" presStyleCnt="0"/>
      <dgm:spPr/>
    </dgm:pt>
    <dgm:pt modelId="{64228A03-F6A1-47D0-8EFA-BA42542698B9}" type="pres">
      <dgm:prSet presAssocID="{F030DD81-9F03-4E84-BA85-8EDC114A7A2E}" presName="iconBgRect" presStyleLbl="bgShp" presStyleIdx="3" presStyleCnt="9"/>
      <dgm:spPr/>
    </dgm:pt>
    <dgm:pt modelId="{CB25AE0F-F3DC-476F-963B-E1FFA55A13C6}" type="pres">
      <dgm:prSet presAssocID="{F030DD81-9F03-4E84-BA85-8EDC114A7A2E}" presName="iconRect" presStyleLbl="node1" presStyleIdx="3" presStyleCnt="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mpty Battery"/>
        </a:ext>
      </dgm:extLst>
    </dgm:pt>
    <dgm:pt modelId="{6EE71D09-0FD9-44E6-AD04-A44518CEA45E}" type="pres">
      <dgm:prSet presAssocID="{F030DD81-9F03-4E84-BA85-8EDC114A7A2E}" presName="spaceRect" presStyleCnt="0"/>
      <dgm:spPr/>
    </dgm:pt>
    <dgm:pt modelId="{41B076CF-E65C-48B4-B574-92FC1F7C38D7}" type="pres">
      <dgm:prSet presAssocID="{F030DD81-9F03-4E84-BA85-8EDC114A7A2E}" presName="textRect" presStyleLbl="revTx" presStyleIdx="3" presStyleCnt="9">
        <dgm:presLayoutVars>
          <dgm:chMax val="1"/>
          <dgm:chPref val="1"/>
        </dgm:presLayoutVars>
      </dgm:prSet>
      <dgm:spPr/>
    </dgm:pt>
    <dgm:pt modelId="{46167E11-3445-43A3-9BF6-D686108A1D3B}" type="pres">
      <dgm:prSet presAssocID="{DDF055FB-C066-4B61-8E04-C70F8488FF0B}" presName="sibTrans" presStyleLbl="sibTrans2D1" presStyleIdx="0" presStyleCnt="0"/>
      <dgm:spPr/>
    </dgm:pt>
    <dgm:pt modelId="{1CE8EA77-3B53-4F61-B71A-A821E9A6C634}" type="pres">
      <dgm:prSet presAssocID="{353B1005-3FD7-4FF5-83E3-79C0AABFCBD0}" presName="compNode" presStyleCnt="0"/>
      <dgm:spPr/>
    </dgm:pt>
    <dgm:pt modelId="{5DDF2D96-6CDA-4088-B33D-EE7F6C0B6428}" type="pres">
      <dgm:prSet presAssocID="{353B1005-3FD7-4FF5-83E3-79C0AABFCBD0}" presName="iconBgRect" presStyleLbl="bgShp" presStyleIdx="4" presStyleCnt="9"/>
      <dgm:spPr/>
    </dgm:pt>
    <dgm:pt modelId="{FEFADC77-BD94-4AAA-8A1F-37ECBE4EE8E3}" type="pres">
      <dgm:prSet presAssocID="{353B1005-3FD7-4FF5-83E3-79C0AABFCBD0}" presName="iconRect" presStyleLbl="node1" presStyleIdx="4" presStyleCnt="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ne Arrow: Straight"/>
        </a:ext>
      </dgm:extLst>
    </dgm:pt>
    <dgm:pt modelId="{AAE86A71-B11C-4BC3-8664-28A1D68738BF}" type="pres">
      <dgm:prSet presAssocID="{353B1005-3FD7-4FF5-83E3-79C0AABFCBD0}" presName="spaceRect" presStyleCnt="0"/>
      <dgm:spPr/>
    </dgm:pt>
    <dgm:pt modelId="{78F11E15-3042-4018-A069-B9F7909F628E}" type="pres">
      <dgm:prSet presAssocID="{353B1005-3FD7-4FF5-83E3-79C0AABFCBD0}" presName="textRect" presStyleLbl="revTx" presStyleIdx="4" presStyleCnt="9">
        <dgm:presLayoutVars>
          <dgm:chMax val="1"/>
          <dgm:chPref val="1"/>
        </dgm:presLayoutVars>
      </dgm:prSet>
      <dgm:spPr/>
    </dgm:pt>
    <dgm:pt modelId="{573CD1D2-DC81-42DA-91EB-C957BCD94883}" type="pres">
      <dgm:prSet presAssocID="{CDA11EAB-4F53-4250-8199-A5024D27501F}" presName="sibTrans" presStyleLbl="sibTrans2D1" presStyleIdx="0" presStyleCnt="0"/>
      <dgm:spPr/>
    </dgm:pt>
    <dgm:pt modelId="{875789ED-1DDF-4ABA-99F1-9733FE497BA1}" type="pres">
      <dgm:prSet presAssocID="{CABF0881-CF7C-41B6-A03A-1F9CC2B82539}" presName="compNode" presStyleCnt="0"/>
      <dgm:spPr/>
    </dgm:pt>
    <dgm:pt modelId="{5417DD77-19BA-4E82-AD07-0C58DCB616EE}" type="pres">
      <dgm:prSet presAssocID="{CABF0881-CF7C-41B6-A03A-1F9CC2B82539}" presName="iconBgRect" presStyleLbl="bgShp" presStyleIdx="5" presStyleCnt="9"/>
      <dgm:spPr/>
    </dgm:pt>
    <dgm:pt modelId="{CBB607A3-ECAD-44A7-B8EE-1C4E9F25DB03}" type="pres">
      <dgm:prSet presAssocID="{CABF0881-CF7C-41B6-A03A-1F9CC2B82539}" presName="iconRect" presStyleLbl="node1" presStyleIdx="5" presStyleCnt="9"/>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atabase"/>
        </a:ext>
      </dgm:extLst>
    </dgm:pt>
    <dgm:pt modelId="{0778C938-B59E-40B2-B9DF-68693D43D40C}" type="pres">
      <dgm:prSet presAssocID="{CABF0881-CF7C-41B6-A03A-1F9CC2B82539}" presName="spaceRect" presStyleCnt="0"/>
      <dgm:spPr/>
    </dgm:pt>
    <dgm:pt modelId="{64B87BB0-4759-46FB-879C-A7E45733E0F3}" type="pres">
      <dgm:prSet presAssocID="{CABF0881-CF7C-41B6-A03A-1F9CC2B82539}" presName="textRect" presStyleLbl="revTx" presStyleIdx="5" presStyleCnt="9">
        <dgm:presLayoutVars>
          <dgm:chMax val="1"/>
          <dgm:chPref val="1"/>
        </dgm:presLayoutVars>
      </dgm:prSet>
      <dgm:spPr/>
    </dgm:pt>
    <dgm:pt modelId="{B683165A-6491-49B0-ACD7-BFCDA138855E}" type="pres">
      <dgm:prSet presAssocID="{D51F53F3-A3E1-4905-BE5B-625C9F58DC12}" presName="sibTrans" presStyleLbl="sibTrans2D1" presStyleIdx="0" presStyleCnt="0"/>
      <dgm:spPr/>
    </dgm:pt>
    <dgm:pt modelId="{C5A9010B-B1E6-4E92-8BBC-C692892CE620}" type="pres">
      <dgm:prSet presAssocID="{B49F6FE5-EB4A-466A-AB97-BAF0391A5779}" presName="compNode" presStyleCnt="0"/>
      <dgm:spPr/>
    </dgm:pt>
    <dgm:pt modelId="{9BED2642-A651-4379-8196-01A9DF0A6225}" type="pres">
      <dgm:prSet presAssocID="{B49F6FE5-EB4A-466A-AB97-BAF0391A5779}" presName="iconBgRect" presStyleLbl="bgShp" presStyleIdx="6" presStyleCnt="9"/>
      <dgm:spPr/>
    </dgm:pt>
    <dgm:pt modelId="{6827D24D-BE6A-484C-B559-E2CE2D158A13}" type="pres">
      <dgm:prSet presAssocID="{B49F6FE5-EB4A-466A-AB97-BAF0391A5779}" presName="iconRect" presStyleLbl="node1" presStyleIdx="6" presStyleCnt="9"/>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anyon scene"/>
        </a:ext>
      </dgm:extLst>
    </dgm:pt>
    <dgm:pt modelId="{2D534C15-C1CE-401C-A9DF-220ECB564968}" type="pres">
      <dgm:prSet presAssocID="{B49F6FE5-EB4A-466A-AB97-BAF0391A5779}" presName="spaceRect" presStyleCnt="0"/>
      <dgm:spPr/>
    </dgm:pt>
    <dgm:pt modelId="{E2852769-6DFE-402D-B624-43D4CCB95B21}" type="pres">
      <dgm:prSet presAssocID="{B49F6FE5-EB4A-466A-AB97-BAF0391A5779}" presName="textRect" presStyleLbl="revTx" presStyleIdx="6" presStyleCnt="9">
        <dgm:presLayoutVars>
          <dgm:chMax val="1"/>
          <dgm:chPref val="1"/>
        </dgm:presLayoutVars>
      </dgm:prSet>
      <dgm:spPr/>
    </dgm:pt>
    <dgm:pt modelId="{31254B4D-5443-D045-B673-2700C5528278}" type="pres">
      <dgm:prSet presAssocID="{49D5B5F3-E918-4ACC-82A0-8CE90EC8FF6D}" presName="sibTrans" presStyleLbl="sibTrans2D1" presStyleIdx="0" presStyleCnt="0"/>
      <dgm:spPr/>
    </dgm:pt>
    <dgm:pt modelId="{E090A445-836F-0443-8D01-51AAE7D81EF0}" type="pres">
      <dgm:prSet presAssocID="{CD92D871-92DA-9441-B382-E51BBCCD50D5}" presName="compNode" presStyleCnt="0"/>
      <dgm:spPr/>
    </dgm:pt>
    <dgm:pt modelId="{58124B4A-BC21-D641-9B7D-AE62BECF7917}" type="pres">
      <dgm:prSet presAssocID="{CD92D871-92DA-9441-B382-E51BBCCD50D5}" presName="iconBgRect" presStyleLbl="bgShp" presStyleIdx="7" presStyleCnt="9"/>
      <dgm:spPr/>
    </dgm:pt>
    <dgm:pt modelId="{CE721F91-631F-424D-BB40-5F3B710648B0}" type="pres">
      <dgm:prSet presAssocID="{CD92D871-92DA-9441-B382-E51BBCCD50D5}" presName="iconRect" presStyleLbl="node1" presStyleIdx="7" presStyleCnt="9"/>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Magnifying glass with solid fill"/>
        </a:ext>
      </dgm:extLst>
    </dgm:pt>
    <dgm:pt modelId="{923E5D15-242B-7042-AC90-65482468F76C}" type="pres">
      <dgm:prSet presAssocID="{CD92D871-92DA-9441-B382-E51BBCCD50D5}" presName="spaceRect" presStyleCnt="0"/>
      <dgm:spPr/>
    </dgm:pt>
    <dgm:pt modelId="{24EFDA1E-DF5B-304B-934D-108195F948B2}" type="pres">
      <dgm:prSet presAssocID="{CD92D871-92DA-9441-B382-E51BBCCD50D5}" presName="textRect" presStyleLbl="revTx" presStyleIdx="7" presStyleCnt="9">
        <dgm:presLayoutVars>
          <dgm:chMax val="1"/>
          <dgm:chPref val="1"/>
        </dgm:presLayoutVars>
      </dgm:prSet>
      <dgm:spPr/>
    </dgm:pt>
    <dgm:pt modelId="{1C5BCF94-28B5-D04D-A4B0-A2B749A8478E}" type="pres">
      <dgm:prSet presAssocID="{2FF015A9-9956-1147-9C2C-B942E98527A5}" presName="sibTrans" presStyleLbl="sibTrans2D1" presStyleIdx="0" presStyleCnt="0"/>
      <dgm:spPr/>
    </dgm:pt>
    <dgm:pt modelId="{EB92E751-A706-0047-878D-F71C2B4E132A}" type="pres">
      <dgm:prSet presAssocID="{808DD22D-D959-5A48-A6A4-4C77EA2E1F86}" presName="compNode" presStyleCnt="0"/>
      <dgm:spPr/>
    </dgm:pt>
    <dgm:pt modelId="{5198338E-80A5-754D-8CC3-B4CF09466EF0}" type="pres">
      <dgm:prSet presAssocID="{808DD22D-D959-5A48-A6A4-4C77EA2E1F86}" presName="iconBgRect" presStyleLbl="bgShp" presStyleIdx="8" presStyleCnt="9"/>
      <dgm:spPr/>
    </dgm:pt>
    <dgm:pt modelId="{801B3B19-2D8E-5E4B-9873-A0B4EA14D585}" type="pres">
      <dgm:prSet presAssocID="{808DD22D-D959-5A48-A6A4-4C77EA2E1F86}" presName="iconRect" presStyleLbl="node1" presStyleIdx="8" presStyleCnt="9"/>
      <dgm:spPr>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dgm:spPr>
      <dgm:extLst>
        <a:ext uri="{E40237B7-FDA0-4F09-8148-C483321AD2D9}">
          <dgm14:cNvPr xmlns:dgm14="http://schemas.microsoft.com/office/drawing/2010/diagram" id="0" name="" descr="Diploma roll with solid fill"/>
        </a:ext>
      </dgm:extLst>
    </dgm:pt>
    <dgm:pt modelId="{F1737614-5250-EE4B-BD07-8F13921A5E70}" type="pres">
      <dgm:prSet presAssocID="{808DD22D-D959-5A48-A6A4-4C77EA2E1F86}" presName="spaceRect" presStyleCnt="0"/>
      <dgm:spPr/>
    </dgm:pt>
    <dgm:pt modelId="{E1EC8908-3B99-F040-9505-8B66A6FA9321}" type="pres">
      <dgm:prSet presAssocID="{808DD22D-D959-5A48-A6A4-4C77EA2E1F86}" presName="textRect" presStyleLbl="revTx" presStyleIdx="8" presStyleCnt="9">
        <dgm:presLayoutVars>
          <dgm:chMax val="1"/>
          <dgm:chPref val="1"/>
        </dgm:presLayoutVars>
      </dgm:prSet>
      <dgm:spPr/>
    </dgm:pt>
  </dgm:ptLst>
  <dgm:cxnLst>
    <dgm:cxn modelId="{20A49305-18B3-7A44-8E7F-98AEB01BCF15}" type="presOf" srcId="{9F0E3A97-CA9D-4553-A26E-AC929D09BF36}" destId="{D1F65756-8BB3-4EE6-8DD5-8D2548EF90BE}" srcOrd="0" destOrd="0" presId="urn:microsoft.com/office/officeart/2018/2/layout/IconCircleList"/>
    <dgm:cxn modelId="{2014E40F-A10A-448E-A715-0025553E06A4}" srcId="{CF7DE16D-4092-4053-BAC4-4AC4E911A016}" destId="{DC6491B8-C555-4402-9795-D902A42B9C35}" srcOrd="2" destOrd="0" parTransId="{F86784FA-D215-4655-8167-055580A97256}" sibTransId="{DD331E16-A654-45E5-997A-7C7B0D30E116}"/>
    <dgm:cxn modelId="{84DEEB16-BD26-F541-8876-C43CC238C578}" type="presOf" srcId="{AE1332EE-B40D-40A7-AF55-CB3FBC4778E9}" destId="{22A4ED1A-311E-4707-876C-B17FF9DA30DC}" srcOrd="0" destOrd="0" presId="urn:microsoft.com/office/officeart/2018/2/layout/IconCircleList"/>
    <dgm:cxn modelId="{37BCDA1A-6E04-2C4C-8879-3D53C0CE923D}" type="presOf" srcId="{F030DD81-9F03-4E84-BA85-8EDC114A7A2E}" destId="{41B076CF-E65C-48B4-B574-92FC1F7C38D7}" srcOrd="0" destOrd="0" presId="urn:microsoft.com/office/officeart/2018/2/layout/IconCircleList"/>
    <dgm:cxn modelId="{005C5B25-125C-44EB-863C-BB4CADDDA848}" srcId="{CF7DE16D-4092-4053-BAC4-4AC4E911A016}" destId="{CABF0881-CF7C-41B6-A03A-1F9CC2B82539}" srcOrd="5" destOrd="0" parTransId="{6420FEA2-1F3B-4C87-9C0F-BB08472C636D}" sibTransId="{D51F53F3-A3E1-4905-BE5B-625C9F58DC12}"/>
    <dgm:cxn modelId="{898FB52A-4360-774F-A470-05824DCD16EB}" srcId="{CF7DE16D-4092-4053-BAC4-4AC4E911A016}" destId="{CD92D871-92DA-9441-B382-E51BBCCD50D5}" srcOrd="7" destOrd="0" parTransId="{5417464F-6137-694C-BF07-A811506A1968}" sibTransId="{2FF015A9-9956-1147-9C2C-B942E98527A5}"/>
    <dgm:cxn modelId="{406EF036-16A4-4D02-959E-F48452602532}" srcId="{CF7DE16D-4092-4053-BAC4-4AC4E911A016}" destId="{AE1332EE-B40D-40A7-AF55-CB3FBC4778E9}" srcOrd="0" destOrd="0" parTransId="{41A002A7-D6F4-474C-8CF6-C31BE5A52CB1}" sibTransId="{8415CFEB-7B7E-4143-B3FC-45D1AFB26A3A}"/>
    <dgm:cxn modelId="{14B48937-591A-4809-BABB-E8EC3CD95639}" srcId="{CF7DE16D-4092-4053-BAC4-4AC4E911A016}" destId="{F030DD81-9F03-4E84-BA85-8EDC114A7A2E}" srcOrd="3" destOrd="0" parTransId="{25974551-EFC0-4E8F-9D3D-3FBA9D5C2CE0}" sibTransId="{DDF055FB-C066-4B61-8E04-C70F8488FF0B}"/>
    <dgm:cxn modelId="{2B1A7145-9B17-514E-A531-F60E85DC6647}" type="presOf" srcId="{CD92D871-92DA-9441-B382-E51BBCCD50D5}" destId="{24EFDA1E-DF5B-304B-934D-108195F948B2}" srcOrd="0" destOrd="0" presId="urn:microsoft.com/office/officeart/2018/2/layout/IconCircleList"/>
    <dgm:cxn modelId="{99593B49-E7CE-B64B-AD5E-1E9288FC49E3}" type="presOf" srcId="{CF7DE16D-4092-4053-BAC4-4AC4E911A016}" destId="{7075147B-788B-42A7-A3DD-3D2C697117D1}" srcOrd="0" destOrd="0" presId="urn:microsoft.com/office/officeart/2018/2/layout/IconCircleList"/>
    <dgm:cxn modelId="{3FD3274C-92C4-544E-961E-D51FE748CFEE}" type="presOf" srcId="{B49F6FE5-EB4A-466A-AB97-BAF0391A5779}" destId="{E2852769-6DFE-402D-B624-43D4CCB95B21}" srcOrd="0" destOrd="0" presId="urn:microsoft.com/office/officeart/2018/2/layout/IconCircleList"/>
    <dgm:cxn modelId="{71BB8250-ACD2-5340-A030-66E4C20472CC}" type="presOf" srcId="{F310B12F-F29C-4F19-8D66-DC5F5E55087A}" destId="{732E27F1-BBBA-477E-970C-C6577C1AF30D}" srcOrd="0" destOrd="0" presId="urn:microsoft.com/office/officeart/2018/2/layout/IconCircleList"/>
    <dgm:cxn modelId="{B821D453-B2E4-3344-A710-F21091B55DAF}" type="presOf" srcId="{CDA11EAB-4F53-4250-8199-A5024D27501F}" destId="{573CD1D2-DC81-42DA-91EB-C957BCD94883}" srcOrd="0" destOrd="0" presId="urn:microsoft.com/office/officeart/2018/2/layout/IconCircleList"/>
    <dgm:cxn modelId="{F365785A-FFD9-4C47-AD02-7C9ED7E32ADA}" srcId="{CF7DE16D-4092-4053-BAC4-4AC4E911A016}" destId="{F310B12F-F29C-4F19-8D66-DC5F5E55087A}" srcOrd="1" destOrd="0" parTransId="{B5C9CD03-2B83-4843-B57A-0BA15418D89F}" sibTransId="{9F0E3A97-CA9D-4553-A26E-AC929D09BF36}"/>
    <dgm:cxn modelId="{17193E5D-C168-BC48-922F-DC66E6D4B690}" type="presOf" srcId="{8415CFEB-7B7E-4143-B3FC-45D1AFB26A3A}" destId="{5172A94E-840E-49A0-8269-C9895E7D96F0}" srcOrd="0" destOrd="0" presId="urn:microsoft.com/office/officeart/2018/2/layout/IconCircleList"/>
    <dgm:cxn modelId="{27A9C27C-7A96-794C-BBF2-38E7166BEDC8}" type="presOf" srcId="{DD331E16-A654-45E5-997A-7C7B0D30E116}" destId="{04AD8072-45FE-4891-A2F6-4A86220D44AF}" srcOrd="0" destOrd="0" presId="urn:microsoft.com/office/officeart/2018/2/layout/IconCircleList"/>
    <dgm:cxn modelId="{1D61B48A-2EA3-4525-A0AF-774D84EA7C67}" srcId="{CF7DE16D-4092-4053-BAC4-4AC4E911A016}" destId="{B49F6FE5-EB4A-466A-AB97-BAF0391A5779}" srcOrd="6" destOrd="0" parTransId="{4AE1313F-A671-4914-8B94-71B16FC74DE1}" sibTransId="{49D5B5F3-E918-4ACC-82A0-8CE90EC8FF6D}"/>
    <dgm:cxn modelId="{F4754A8C-5846-484D-A64A-8BE3823CA3A9}" type="presOf" srcId="{D51F53F3-A3E1-4905-BE5B-625C9F58DC12}" destId="{B683165A-6491-49B0-ACD7-BFCDA138855E}" srcOrd="0" destOrd="0" presId="urn:microsoft.com/office/officeart/2018/2/layout/IconCircleList"/>
    <dgm:cxn modelId="{FEC2619D-4854-8D42-9C5A-CF44D48ADBFC}" type="presOf" srcId="{CABF0881-CF7C-41B6-A03A-1F9CC2B82539}" destId="{64B87BB0-4759-46FB-879C-A7E45733E0F3}" srcOrd="0" destOrd="0" presId="urn:microsoft.com/office/officeart/2018/2/layout/IconCircleList"/>
    <dgm:cxn modelId="{D7EA42A4-2DFE-5046-B523-0284397B7B1A}" type="presOf" srcId="{49D5B5F3-E918-4ACC-82A0-8CE90EC8FF6D}" destId="{31254B4D-5443-D045-B673-2700C5528278}" srcOrd="0" destOrd="0" presId="urn:microsoft.com/office/officeart/2018/2/layout/IconCircleList"/>
    <dgm:cxn modelId="{E143BEB3-1497-4C4B-8138-7229EAC55C8E}" type="presOf" srcId="{2FF015A9-9956-1147-9C2C-B942E98527A5}" destId="{1C5BCF94-28B5-D04D-A4B0-A2B749A8478E}" srcOrd="0" destOrd="0" presId="urn:microsoft.com/office/officeart/2018/2/layout/IconCircleList"/>
    <dgm:cxn modelId="{217000B7-0E8F-7342-80C9-A886530B01BA}" srcId="{CF7DE16D-4092-4053-BAC4-4AC4E911A016}" destId="{808DD22D-D959-5A48-A6A4-4C77EA2E1F86}" srcOrd="8" destOrd="0" parTransId="{E46BDE07-708C-7544-B1E7-A98630C59EE2}" sibTransId="{713AD76D-91E9-B649-B180-217DC62F7AB3}"/>
    <dgm:cxn modelId="{B99FCEBC-839A-8E4B-8ED4-FB3095B34EE4}" type="presOf" srcId="{DDF055FB-C066-4B61-8E04-C70F8488FF0B}" destId="{46167E11-3445-43A3-9BF6-D686108A1D3B}" srcOrd="0" destOrd="0" presId="urn:microsoft.com/office/officeart/2018/2/layout/IconCircleList"/>
    <dgm:cxn modelId="{FF3134CF-F8F3-E04C-A386-AC081D6C1823}" type="presOf" srcId="{353B1005-3FD7-4FF5-83E3-79C0AABFCBD0}" destId="{78F11E15-3042-4018-A069-B9F7909F628E}" srcOrd="0" destOrd="0" presId="urn:microsoft.com/office/officeart/2018/2/layout/IconCircleList"/>
    <dgm:cxn modelId="{A797EAD0-AD5E-024A-A6D8-5F5C446F3823}" type="presOf" srcId="{808DD22D-D959-5A48-A6A4-4C77EA2E1F86}" destId="{E1EC8908-3B99-F040-9505-8B66A6FA9321}" srcOrd="0" destOrd="0" presId="urn:microsoft.com/office/officeart/2018/2/layout/IconCircleList"/>
    <dgm:cxn modelId="{0C9BBFD8-B78B-514A-8B08-FD0924C1CFB4}" type="presOf" srcId="{DC6491B8-C555-4402-9795-D902A42B9C35}" destId="{5719EA7E-EF52-40F5-A84A-C61100986EC9}" srcOrd="0" destOrd="0" presId="urn:microsoft.com/office/officeart/2018/2/layout/IconCircleList"/>
    <dgm:cxn modelId="{B51061DD-EED3-4304-82A5-4F99B7AFC391}" srcId="{CF7DE16D-4092-4053-BAC4-4AC4E911A016}" destId="{353B1005-3FD7-4FF5-83E3-79C0AABFCBD0}" srcOrd="4" destOrd="0" parTransId="{4D9B08E3-E02F-4359-9D8B-044AEB8D4925}" sibTransId="{CDA11EAB-4F53-4250-8199-A5024D27501F}"/>
    <dgm:cxn modelId="{24D6C661-91B2-9B4E-81C1-C57F17559B81}" type="presParOf" srcId="{7075147B-788B-42A7-A3DD-3D2C697117D1}" destId="{741BBB59-7F40-4946-A211-BC558AD9C64F}" srcOrd="0" destOrd="0" presId="urn:microsoft.com/office/officeart/2018/2/layout/IconCircleList"/>
    <dgm:cxn modelId="{86E092BC-D9B6-9C4A-83A7-622712EE9AC0}" type="presParOf" srcId="{741BBB59-7F40-4946-A211-BC558AD9C64F}" destId="{A2BD2C58-7A2C-4C3E-9F0D-DD0633E96941}" srcOrd="0" destOrd="0" presId="urn:microsoft.com/office/officeart/2018/2/layout/IconCircleList"/>
    <dgm:cxn modelId="{09F01B63-4373-9449-BA9B-B62D8DD6B9FC}" type="presParOf" srcId="{A2BD2C58-7A2C-4C3E-9F0D-DD0633E96941}" destId="{07401427-B9B7-44D5-9FF0-0E0D9ADA82CF}" srcOrd="0" destOrd="0" presId="urn:microsoft.com/office/officeart/2018/2/layout/IconCircleList"/>
    <dgm:cxn modelId="{9D23A969-53D5-084A-9B55-D467E5C97619}" type="presParOf" srcId="{A2BD2C58-7A2C-4C3E-9F0D-DD0633E96941}" destId="{AA2B4652-B1A4-4371-9093-80CD2B5E52AB}" srcOrd="1" destOrd="0" presId="urn:microsoft.com/office/officeart/2018/2/layout/IconCircleList"/>
    <dgm:cxn modelId="{61A5A4C2-6B3F-A842-946A-8E7BCA53AC4B}" type="presParOf" srcId="{A2BD2C58-7A2C-4C3E-9F0D-DD0633E96941}" destId="{CC7123C7-301B-4797-8E93-26A4BBCFEBE3}" srcOrd="2" destOrd="0" presId="urn:microsoft.com/office/officeart/2018/2/layout/IconCircleList"/>
    <dgm:cxn modelId="{5B81CF01-195A-DD4B-82C1-E545F18D1127}" type="presParOf" srcId="{A2BD2C58-7A2C-4C3E-9F0D-DD0633E96941}" destId="{22A4ED1A-311E-4707-876C-B17FF9DA30DC}" srcOrd="3" destOrd="0" presId="urn:microsoft.com/office/officeart/2018/2/layout/IconCircleList"/>
    <dgm:cxn modelId="{B8049402-83E0-2C40-92D1-91EE57A3035A}" type="presParOf" srcId="{741BBB59-7F40-4946-A211-BC558AD9C64F}" destId="{5172A94E-840E-49A0-8269-C9895E7D96F0}" srcOrd="1" destOrd="0" presId="urn:microsoft.com/office/officeart/2018/2/layout/IconCircleList"/>
    <dgm:cxn modelId="{DA058FC5-4D4D-4942-BB30-B4CF55B881EE}" type="presParOf" srcId="{741BBB59-7F40-4946-A211-BC558AD9C64F}" destId="{C31E6562-1A6B-45F1-88D4-5E0EAF62ED7C}" srcOrd="2" destOrd="0" presId="urn:microsoft.com/office/officeart/2018/2/layout/IconCircleList"/>
    <dgm:cxn modelId="{63512271-5843-9847-804F-37EA514E7BFD}" type="presParOf" srcId="{C31E6562-1A6B-45F1-88D4-5E0EAF62ED7C}" destId="{332F85C9-AC67-4455-B6F4-8E15581108DC}" srcOrd="0" destOrd="0" presId="urn:microsoft.com/office/officeart/2018/2/layout/IconCircleList"/>
    <dgm:cxn modelId="{4DD963CE-CF83-7C4F-9652-F847EE9FB7BE}" type="presParOf" srcId="{C31E6562-1A6B-45F1-88D4-5E0EAF62ED7C}" destId="{4F319F2C-B519-4B97-9933-2CEEF12C08C0}" srcOrd="1" destOrd="0" presId="urn:microsoft.com/office/officeart/2018/2/layout/IconCircleList"/>
    <dgm:cxn modelId="{7962BCA7-7CED-C14E-8590-C39346D4C000}" type="presParOf" srcId="{C31E6562-1A6B-45F1-88D4-5E0EAF62ED7C}" destId="{501A19E3-D4CA-4AD4-8D36-FE0EDCA8E012}" srcOrd="2" destOrd="0" presId="urn:microsoft.com/office/officeart/2018/2/layout/IconCircleList"/>
    <dgm:cxn modelId="{296FA642-B5EB-DB4C-9C3C-AB95239D5027}" type="presParOf" srcId="{C31E6562-1A6B-45F1-88D4-5E0EAF62ED7C}" destId="{732E27F1-BBBA-477E-970C-C6577C1AF30D}" srcOrd="3" destOrd="0" presId="urn:microsoft.com/office/officeart/2018/2/layout/IconCircleList"/>
    <dgm:cxn modelId="{56C41FEA-F557-144C-8948-D8C6D8726C40}" type="presParOf" srcId="{741BBB59-7F40-4946-A211-BC558AD9C64F}" destId="{D1F65756-8BB3-4EE6-8DD5-8D2548EF90BE}" srcOrd="3" destOrd="0" presId="urn:microsoft.com/office/officeart/2018/2/layout/IconCircleList"/>
    <dgm:cxn modelId="{0D1F8972-49B9-0B41-8809-907F6A25F420}" type="presParOf" srcId="{741BBB59-7F40-4946-A211-BC558AD9C64F}" destId="{899EB347-3C3A-4A2D-9AE5-D664E2F790E4}" srcOrd="4" destOrd="0" presId="urn:microsoft.com/office/officeart/2018/2/layout/IconCircleList"/>
    <dgm:cxn modelId="{2B5A420C-BF68-5548-8A08-DEB5DC002A92}" type="presParOf" srcId="{899EB347-3C3A-4A2D-9AE5-D664E2F790E4}" destId="{6A8D95F4-55E6-4A1A-83C8-A53FB0E0037C}" srcOrd="0" destOrd="0" presId="urn:microsoft.com/office/officeart/2018/2/layout/IconCircleList"/>
    <dgm:cxn modelId="{8047B803-7B3B-9F49-ACA0-9CBBAF198C29}" type="presParOf" srcId="{899EB347-3C3A-4A2D-9AE5-D664E2F790E4}" destId="{FF444C01-CE7B-4379-B36F-F9E0B511AD4F}" srcOrd="1" destOrd="0" presId="urn:microsoft.com/office/officeart/2018/2/layout/IconCircleList"/>
    <dgm:cxn modelId="{7EE86F5A-DFDA-C647-8A4B-B05D00CA6625}" type="presParOf" srcId="{899EB347-3C3A-4A2D-9AE5-D664E2F790E4}" destId="{BD02A1D1-5FC5-49C7-9C4C-D9651330CC54}" srcOrd="2" destOrd="0" presId="urn:microsoft.com/office/officeart/2018/2/layout/IconCircleList"/>
    <dgm:cxn modelId="{4FDB1EE3-DA9B-7A48-B840-02A2401F1740}" type="presParOf" srcId="{899EB347-3C3A-4A2D-9AE5-D664E2F790E4}" destId="{5719EA7E-EF52-40F5-A84A-C61100986EC9}" srcOrd="3" destOrd="0" presId="urn:microsoft.com/office/officeart/2018/2/layout/IconCircleList"/>
    <dgm:cxn modelId="{8F91299E-E17B-984D-A270-68BFF4E1E395}" type="presParOf" srcId="{741BBB59-7F40-4946-A211-BC558AD9C64F}" destId="{04AD8072-45FE-4891-A2F6-4A86220D44AF}" srcOrd="5" destOrd="0" presId="urn:microsoft.com/office/officeart/2018/2/layout/IconCircleList"/>
    <dgm:cxn modelId="{DB41CA62-7530-8C40-8C6F-EB3C9FD3DED4}" type="presParOf" srcId="{741BBB59-7F40-4946-A211-BC558AD9C64F}" destId="{AB8B6CFF-DF5C-4C3F-B0C7-1521A5851EEB}" srcOrd="6" destOrd="0" presId="urn:microsoft.com/office/officeart/2018/2/layout/IconCircleList"/>
    <dgm:cxn modelId="{C7E81950-FA14-7B4D-B78A-42156755EC44}" type="presParOf" srcId="{AB8B6CFF-DF5C-4C3F-B0C7-1521A5851EEB}" destId="{64228A03-F6A1-47D0-8EFA-BA42542698B9}" srcOrd="0" destOrd="0" presId="urn:microsoft.com/office/officeart/2018/2/layout/IconCircleList"/>
    <dgm:cxn modelId="{6E74F916-95AD-EB4C-A166-C525E3D0727B}" type="presParOf" srcId="{AB8B6CFF-DF5C-4C3F-B0C7-1521A5851EEB}" destId="{CB25AE0F-F3DC-476F-963B-E1FFA55A13C6}" srcOrd="1" destOrd="0" presId="urn:microsoft.com/office/officeart/2018/2/layout/IconCircleList"/>
    <dgm:cxn modelId="{0E0F8F94-551E-0445-88B8-733F0286DDF3}" type="presParOf" srcId="{AB8B6CFF-DF5C-4C3F-B0C7-1521A5851EEB}" destId="{6EE71D09-0FD9-44E6-AD04-A44518CEA45E}" srcOrd="2" destOrd="0" presId="urn:microsoft.com/office/officeart/2018/2/layout/IconCircleList"/>
    <dgm:cxn modelId="{F2B49DB1-9821-5E45-BA01-82641DC79E2E}" type="presParOf" srcId="{AB8B6CFF-DF5C-4C3F-B0C7-1521A5851EEB}" destId="{41B076CF-E65C-48B4-B574-92FC1F7C38D7}" srcOrd="3" destOrd="0" presId="urn:microsoft.com/office/officeart/2018/2/layout/IconCircleList"/>
    <dgm:cxn modelId="{1C38F686-0D2C-1B42-ACD2-5C0426398151}" type="presParOf" srcId="{741BBB59-7F40-4946-A211-BC558AD9C64F}" destId="{46167E11-3445-43A3-9BF6-D686108A1D3B}" srcOrd="7" destOrd="0" presId="urn:microsoft.com/office/officeart/2018/2/layout/IconCircleList"/>
    <dgm:cxn modelId="{318FEB96-CBCB-4D43-8BA6-3EC12BA09DF2}" type="presParOf" srcId="{741BBB59-7F40-4946-A211-BC558AD9C64F}" destId="{1CE8EA77-3B53-4F61-B71A-A821E9A6C634}" srcOrd="8" destOrd="0" presId="urn:microsoft.com/office/officeart/2018/2/layout/IconCircleList"/>
    <dgm:cxn modelId="{0138B334-02E2-DA40-A390-A61486517A01}" type="presParOf" srcId="{1CE8EA77-3B53-4F61-B71A-A821E9A6C634}" destId="{5DDF2D96-6CDA-4088-B33D-EE7F6C0B6428}" srcOrd="0" destOrd="0" presId="urn:microsoft.com/office/officeart/2018/2/layout/IconCircleList"/>
    <dgm:cxn modelId="{1461815A-2CF2-1E44-BF01-9DB5C66EA4D6}" type="presParOf" srcId="{1CE8EA77-3B53-4F61-B71A-A821E9A6C634}" destId="{FEFADC77-BD94-4AAA-8A1F-37ECBE4EE8E3}" srcOrd="1" destOrd="0" presId="urn:microsoft.com/office/officeart/2018/2/layout/IconCircleList"/>
    <dgm:cxn modelId="{1E696E58-4778-CC4F-97A5-62F03026480E}" type="presParOf" srcId="{1CE8EA77-3B53-4F61-B71A-A821E9A6C634}" destId="{AAE86A71-B11C-4BC3-8664-28A1D68738BF}" srcOrd="2" destOrd="0" presId="urn:microsoft.com/office/officeart/2018/2/layout/IconCircleList"/>
    <dgm:cxn modelId="{A3E8B61E-C218-6847-8552-394BBA4D7ADC}" type="presParOf" srcId="{1CE8EA77-3B53-4F61-B71A-A821E9A6C634}" destId="{78F11E15-3042-4018-A069-B9F7909F628E}" srcOrd="3" destOrd="0" presId="urn:microsoft.com/office/officeart/2018/2/layout/IconCircleList"/>
    <dgm:cxn modelId="{C87AB046-B3DE-404B-B8C9-F4B86634379E}" type="presParOf" srcId="{741BBB59-7F40-4946-A211-BC558AD9C64F}" destId="{573CD1D2-DC81-42DA-91EB-C957BCD94883}" srcOrd="9" destOrd="0" presId="urn:microsoft.com/office/officeart/2018/2/layout/IconCircleList"/>
    <dgm:cxn modelId="{10B5F035-261C-9A44-B238-EE8409DB67C3}" type="presParOf" srcId="{741BBB59-7F40-4946-A211-BC558AD9C64F}" destId="{875789ED-1DDF-4ABA-99F1-9733FE497BA1}" srcOrd="10" destOrd="0" presId="urn:microsoft.com/office/officeart/2018/2/layout/IconCircleList"/>
    <dgm:cxn modelId="{93625CB3-883E-414E-8E06-AB067CFF2115}" type="presParOf" srcId="{875789ED-1DDF-4ABA-99F1-9733FE497BA1}" destId="{5417DD77-19BA-4E82-AD07-0C58DCB616EE}" srcOrd="0" destOrd="0" presId="urn:microsoft.com/office/officeart/2018/2/layout/IconCircleList"/>
    <dgm:cxn modelId="{C3A22155-1DBB-C843-ACBA-21992D5433F1}" type="presParOf" srcId="{875789ED-1DDF-4ABA-99F1-9733FE497BA1}" destId="{CBB607A3-ECAD-44A7-B8EE-1C4E9F25DB03}" srcOrd="1" destOrd="0" presId="urn:microsoft.com/office/officeart/2018/2/layout/IconCircleList"/>
    <dgm:cxn modelId="{32BE5FDD-BC73-984B-8466-8D2B81D7A410}" type="presParOf" srcId="{875789ED-1DDF-4ABA-99F1-9733FE497BA1}" destId="{0778C938-B59E-40B2-B9DF-68693D43D40C}" srcOrd="2" destOrd="0" presId="urn:microsoft.com/office/officeart/2018/2/layout/IconCircleList"/>
    <dgm:cxn modelId="{574ED8B6-E123-CF49-831A-4011E00D444B}" type="presParOf" srcId="{875789ED-1DDF-4ABA-99F1-9733FE497BA1}" destId="{64B87BB0-4759-46FB-879C-A7E45733E0F3}" srcOrd="3" destOrd="0" presId="urn:microsoft.com/office/officeart/2018/2/layout/IconCircleList"/>
    <dgm:cxn modelId="{9B66D73B-DD92-1B40-BFFD-13C1F3A07486}" type="presParOf" srcId="{741BBB59-7F40-4946-A211-BC558AD9C64F}" destId="{B683165A-6491-49B0-ACD7-BFCDA138855E}" srcOrd="11" destOrd="0" presId="urn:microsoft.com/office/officeart/2018/2/layout/IconCircleList"/>
    <dgm:cxn modelId="{B7FF3DDB-FA2E-AF40-B2DD-BE5B3623534E}" type="presParOf" srcId="{741BBB59-7F40-4946-A211-BC558AD9C64F}" destId="{C5A9010B-B1E6-4E92-8BBC-C692892CE620}" srcOrd="12" destOrd="0" presId="urn:microsoft.com/office/officeart/2018/2/layout/IconCircleList"/>
    <dgm:cxn modelId="{12050885-B4E6-AC41-B862-77E5EBC8BBCF}" type="presParOf" srcId="{C5A9010B-B1E6-4E92-8BBC-C692892CE620}" destId="{9BED2642-A651-4379-8196-01A9DF0A6225}" srcOrd="0" destOrd="0" presId="urn:microsoft.com/office/officeart/2018/2/layout/IconCircleList"/>
    <dgm:cxn modelId="{00C8530A-5DD1-064A-A727-58B89E42D99F}" type="presParOf" srcId="{C5A9010B-B1E6-4E92-8BBC-C692892CE620}" destId="{6827D24D-BE6A-484C-B559-E2CE2D158A13}" srcOrd="1" destOrd="0" presId="urn:microsoft.com/office/officeart/2018/2/layout/IconCircleList"/>
    <dgm:cxn modelId="{AB31A71B-486F-614E-9056-3C07327BD3CD}" type="presParOf" srcId="{C5A9010B-B1E6-4E92-8BBC-C692892CE620}" destId="{2D534C15-C1CE-401C-A9DF-220ECB564968}" srcOrd="2" destOrd="0" presId="urn:microsoft.com/office/officeart/2018/2/layout/IconCircleList"/>
    <dgm:cxn modelId="{08025518-1232-4A4B-928E-DFE8A1539AB1}" type="presParOf" srcId="{C5A9010B-B1E6-4E92-8BBC-C692892CE620}" destId="{E2852769-6DFE-402D-B624-43D4CCB95B21}" srcOrd="3" destOrd="0" presId="urn:microsoft.com/office/officeart/2018/2/layout/IconCircleList"/>
    <dgm:cxn modelId="{E48A8E80-7BDF-FA42-84DC-943540C53BD6}" type="presParOf" srcId="{741BBB59-7F40-4946-A211-BC558AD9C64F}" destId="{31254B4D-5443-D045-B673-2700C5528278}" srcOrd="13" destOrd="0" presId="urn:microsoft.com/office/officeart/2018/2/layout/IconCircleList"/>
    <dgm:cxn modelId="{870B03CB-F62F-8C43-95D2-A175A0262B08}" type="presParOf" srcId="{741BBB59-7F40-4946-A211-BC558AD9C64F}" destId="{E090A445-836F-0443-8D01-51AAE7D81EF0}" srcOrd="14" destOrd="0" presId="urn:microsoft.com/office/officeart/2018/2/layout/IconCircleList"/>
    <dgm:cxn modelId="{80275701-23A6-C84A-AEBB-370790555B79}" type="presParOf" srcId="{E090A445-836F-0443-8D01-51AAE7D81EF0}" destId="{58124B4A-BC21-D641-9B7D-AE62BECF7917}" srcOrd="0" destOrd="0" presId="urn:microsoft.com/office/officeart/2018/2/layout/IconCircleList"/>
    <dgm:cxn modelId="{F941FDA6-1B77-6E48-A63A-4618653BD696}" type="presParOf" srcId="{E090A445-836F-0443-8D01-51AAE7D81EF0}" destId="{CE721F91-631F-424D-BB40-5F3B710648B0}" srcOrd="1" destOrd="0" presId="urn:microsoft.com/office/officeart/2018/2/layout/IconCircleList"/>
    <dgm:cxn modelId="{3DD0E51D-C5E0-4D4D-BF4B-1C66F6645122}" type="presParOf" srcId="{E090A445-836F-0443-8D01-51AAE7D81EF0}" destId="{923E5D15-242B-7042-AC90-65482468F76C}" srcOrd="2" destOrd="0" presId="urn:microsoft.com/office/officeart/2018/2/layout/IconCircleList"/>
    <dgm:cxn modelId="{1F55EBB7-2EB8-4D45-B4F7-9F7253454241}" type="presParOf" srcId="{E090A445-836F-0443-8D01-51AAE7D81EF0}" destId="{24EFDA1E-DF5B-304B-934D-108195F948B2}" srcOrd="3" destOrd="0" presId="urn:microsoft.com/office/officeart/2018/2/layout/IconCircleList"/>
    <dgm:cxn modelId="{4B67BFC6-A2FB-9D49-9217-9804221766E0}" type="presParOf" srcId="{741BBB59-7F40-4946-A211-BC558AD9C64F}" destId="{1C5BCF94-28B5-D04D-A4B0-A2B749A8478E}" srcOrd="15" destOrd="0" presId="urn:microsoft.com/office/officeart/2018/2/layout/IconCircleList"/>
    <dgm:cxn modelId="{733BD730-CF4D-7C49-A4B5-2FA0733FA3BD}" type="presParOf" srcId="{741BBB59-7F40-4946-A211-BC558AD9C64F}" destId="{EB92E751-A706-0047-878D-F71C2B4E132A}" srcOrd="16" destOrd="0" presId="urn:microsoft.com/office/officeart/2018/2/layout/IconCircleList"/>
    <dgm:cxn modelId="{03FA9125-1D9A-C945-A083-0DE37D5DCDB1}" type="presParOf" srcId="{EB92E751-A706-0047-878D-F71C2B4E132A}" destId="{5198338E-80A5-754D-8CC3-B4CF09466EF0}" srcOrd="0" destOrd="0" presId="urn:microsoft.com/office/officeart/2018/2/layout/IconCircleList"/>
    <dgm:cxn modelId="{D5644B34-98FC-9D47-B164-48E29FEC6F67}" type="presParOf" srcId="{EB92E751-A706-0047-878D-F71C2B4E132A}" destId="{801B3B19-2D8E-5E4B-9873-A0B4EA14D585}" srcOrd="1" destOrd="0" presId="urn:microsoft.com/office/officeart/2018/2/layout/IconCircleList"/>
    <dgm:cxn modelId="{8857C62A-F641-384F-B2C1-6E434F775ED5}" type="presParOf" srcId="{EB92E751-A706-0047-878D-F71C2B4E132A}" destId="{F1737614-5250-EE4B-BD07-8F13921A5E70}" srcOrd="2" destOrd="0" presId="urn:microsoft.com/office/officeart/2018/2/layout/IconCircleList"/>
    <dgm:cxn modelId="{8669598A-C5AE-9F4B-A639-D3FBA1F39F4B}" type="presParOf" srcId="{EB92E751-A706-0047-878D-F71C2B4E132A}" destId="{E1EC8908-3B99-F040-9505-8B66A6FA9321}"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1E375A-4DD6-426D-87CD-C2FA3A77D6E0}"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6F656C75-EDF5-4111-9934-B89E7AE11706}">
      <dgm:prSet/>
      <dgm:spPr/>
      <dgm:t>
        <a:bodyPr/>
        <a:lstStyle/>
        <a:p>
          <a:r>
            <a:rPr lang="en-US"/>
            <a:t>Radon</a:t>
          </a:r>
        </a:p>
      </dgm:t>
    </dgm:pt>
    <dgm:pt modelId="{605F948F-0F49-46F9-90A2-E6ED4C816DF9}" type="parTrans" cxnId="{2B543525-0E99-4F5E-A028-59FF1DE40905}">
      <dgm:prSet/>
      <dgm:spPr/>
      <dgm:t>
        <a:bodyPr/>
        <a:lstStyle/>
        <a:p>
          <a:endParaRPr lang="en-US"/>
        </a:p>
      </dgm:t>
    </dgm:pt>
    <dgm:pt modelId="{845990B2-7436-4019-B459-F42627BA175E}" type="sibTrans" cxnId="{2B543525-0E99-4F5E-A028-59FF1DE40905}">
      <dgm:prSet/>
      <dgm:spPr/>
      <dgm:t>
        <a:bodyPr/>
        <a:lstStyle/>
        <a:p>
          <a:endParaRPr lang="en-US"/>
        </a:p>
      </dgm:t>
    </dgm:pt>
    <dgm:pt modelId="{C048A2FA-56F3-4A7C-997D-A3AFD6449E8B}">
      <dgm:prSet/>
      <dgm:spPr/>
      <dgm:t>
        <a:bodyPr/>
        <a:lstStyle/>
        <a:p>
          <a:r>
            <a:rPr lang="en-US"/>
            <a:t>CO</a:t>
          </a:r>
        </a:p>
      </dgm:t>
    </dgm:pt>
    <dgm:pt modelId="{DE4C7768-3F9F-40D1-94D2-3AF640B388A5}" type="parTrans" cxnId="{9731C440-AF0C-43A6-8F52-3DDA84945988}">
      <dgm:prSet/>
      <dgm:spPr/>
      <dgm:t>
        <a:bodyPr/>
        <a:lstStyle/>
        <a:p>
          <a:endParaRPr lang="en-US"/>
        </a:p>
      </dgm:t>
    </dgm:pt>
    <dgm:pt modelId="{7A9C1C64-B061-4DB3-8707-DA6102993984}" type="sibTrans" cxnId="{9731C440-AF0C-43A6-8F52-3DDA84945988}">
      <dgm:prSet/>
      <dgm:spPr/>
      <dgm:t>
        <a:bodyPr/>
        <a:lstStyle/>
        <a:p>
          <a:endParaRPr lang="en-US"/>
        </a:p>
      </dgm:t>
    </dgm:pt>
    <dgm:pt modelId="{8468F255-2348-4311-8ECE-D54E45712284}">
      <dgm:prSet/>
      <dgm:spPr/>
      <dgm:t>
        <a:bodyPr/>
        <a:lstStyle/>
        <a:p>
          <a:r>
            <a:rPr lang="en-US"/>
            <a:t>CO₂</a:t>
          </a:r>
        </a:p>
      </dgm:t>
    </dgm:pt>
    <dgm:pt modelId="{C8CC043A-8E00-4F37-80F6-CADE4D3B5D32}" type="parTrans" cxnId="{4CC3D46A-CF6A-42DE-8D23-950FB2B6EE94}">
      <dgm:prSet/>
      <dgm:spPr/>
      <dgm:t>
        <a:bodyPr/>
        <a:lstStyle/>
        <a:p>
          <a:endParaRPr lang="en-US"/>
        </a:p>
      </dgm:t>
    </dgm:pt>
    <dgm:pt modelId="{A3A4B7C2-DBE7-429E-96D4-C296F22F33E7}" type="sibTrans" cxnId="{4CC3D46A-CF6A-42DE-8D23-950FB2B6EE94}">
      <dgm:prSet/>
      <dgm:spPr/>
      <dgm:t>
        <a:bodyPr/>
        <a:lstStyle/>
        <a:p>
          <a:endParaRPr lang="en-US"/>
        </a:p>
      </dgm:t>
    </dgm:pt>
    <dgm:pt modelId="{9C6D049C-0DA7-47E7-8BBF-B4F8C1FA372D}">
      <dgm:prSet/>
      <dgm:spPr/>
      <dgm:t>
        <a:bodyPr/>
        <a:lstStyle/>
        <a:p>
          <a:r>
            <a:rPr lang="en-US" dirty="0"/>
            <a:t>PM2.5 / PM10</a:t>
          </a:r>
        </a:p>
      </dgm:t>
    </dgm:pt>
    <dgm:pt modelId="{0FFBB106-AFFE-4034-9127-45C6C9B3A417}" type="parTrans" cxnId="{EE117333-4FC5-43E5-8E1D-F0CED7D035FD}">
      <dgm:prSet/>
      <dgm:spPr/>
      <dgm:t>
        <a:bodyPr/>
        <a:lstStyle/>
        <a:p>
          <a:endParaRPr lang="en-US"/>
        </a:p>
      </dgm:t>
    </dgm:pt>
    <dgm:pt modelId="{C56DE32D-F036-40FC-9022-4444A33FBFE6}" type="sibTrans" cxnId="{EE117333-4FC5-43E5-8E1D-F0CED7D035FD}">
      <dgm:prSet/>
      <dgm:spPr/>
      <dgm:t>
        <a:bodyPr/>
        <a:lstStyle/>
        <a:p>
          <a:endParaRPr lang="en-US"/>
        </a:p>
      </dgm:t>
    </dgm:pt>
    <dgm:pt modelId="{B69E619E-C615-46AF-BE02-F31E0744B3BB}">
      <dgm:prSet/>
      <dgm:spPr/>
      <dgm:t>
        <a:bodyPr/>
        <a:lstStyle/>
        <a:p>
          <a:r>
            <a:rPr lang="en-US"/>
            <a:t>VOC/AQI</a:t>
          </a:r>
        </a:p>
      </dgm:t>
    </dgm:pt>
    <dgm:pt modelId="{2291F6FD-DB0C-4E06-92BB-B0B093C93B9E}" type="parTrans" cxnId="{2BB8CD25-515D-487F-830A-911F0F49E289}">
      <dgm:prSet/>
      <dgm:spPr/>
      <dgm:t>
        <a:bodyPr/>
        <a:lstStyle/>
        <a:p>
          <a:endParaRPr lang="en-US"/>
        </a:p>
      </dgm:t>
    </dgm:pt>
    <dgm:pt modelId="{D2718F66-E7A2-40ED-B77A-BFF235023FF7}" type="sibTrans" cxnId="{2BB8CD25-515D-487F-830A-911F0F49E289}">
      <dgm:prSet/>
      <dgm:spPr/>
      <dgm:t>
        <a:bodyPr/>
        <a:lstStyle/>
        <a:p>
          <a:endParaRPr lang="en-US"/>
        </a:p>
      </dgm:t>
    </dgm:pt>
    <dgm:pt modelId="{BF2BBC6A-1B96-4297-97A9-4FE53ED04718}">
      <dgm:prSet/>
      <dgm:spPr/>
      <dgm:t>
        <a:bodyPr/>
        <a:lstStyle/>
        <a:p>
          <a:r>
            <a:rPr lang="en-US"/>
            <a:t>Temp</a:t>
          </a:r>
        </a:p>
      </dgm:t>
    </dgm:pt>
    <dgm:pt modelId="{77F287E4-34C7-4D90-BD30-1FD70F7AAA63}" type="parTrans" cxnId="{7531EC83-11C9-4666-8FF4-0BAF2DD15456}">
      <dgm:prSet/>
      <dgm:spPr/>
      <dgm:t>
        <a:bodyPr/>
        <a:lstStyle/>
        <a:p>
          <a:endParaRPr lang="en-US"/>
        </a:p>
      </dgm:t>
    </dgm:pt>
    <dgm:pt modelId="{174C08FC-95B8-4D6D-BD59-4DDED77DC2C0}" type="sibTrans" cxnId="{7531EC83-11C9-4666-8FF4-0BAF2DD15456}">
      <dgm:prSet/>
      <dgm:spPr/>
      <dgm:t>
        <a:bodyPr/>
        <a:lstStyle/>
        <a:p>
          <a:endParaRPr lang="en-US"/>
        </a:p>
      </dgm:t>
    </dgm:pt>
    <dgm:pt modelId="{F91E1B7F-00F2-4AD5-AE16-23E262E9A5A2}">
      <dgm:prSet/>
      <dgm:spPr/>
      <dgm:t>
        <a:bodyPr/>
        <a:lstStyle/>
        <a:p>
          <a:r>
            <a:rPr lang="en-US"/>
            <a:t>Humidity</a:t>
          </a:r>
        </a:p>
      </dgm:t>
    </dgm:pt>
    <dgm:pt modelId="{AE822E4F-37C9-4C1B-B8E1-CE2C1EE37DEF}" type="parTrans" cxnId="{F9F2FA81-7F28-4B03-BB1E-D3BD9CD703B9}">
      <dgm:prSet/>
      <dgm:spPr/>
      <dgm:t>
        <a:bodyPr/>
        <a:lstStyle/>
        <a:p>
          <a:endParaRPr lang="en-US"/>
        </a:p>
      </dgm:t>
    </dgm:pt>
    <dgm:pt modelId="{13089B18-0B50-4C20-B466-4EF3778E4865}" type="sibTrans" cxnId="{F9F2FA81-7F28-4B03-BB1E-D3BD9CD703B9}">
      <dgm:prSet/>
      <dgm:spPr/>
      <dgm:t>
        <a:bodyPr/>
        <a:lstStyle/>
        <a:p>
          <a:endParaRPr lang="en-US"/>
        </a:p>
      </dgm:t>
    </dgm:pt>
    <dgm:pt modelId="{227C7FC3-D897-4487-939F-2307B6B86588}">
      <dgm:prSet/>
      <dgm:spPr/>
      <dgm:t>
        <a:bodyPr/>
        <a:lstStyle/>
        <a:p>
          <a:r>
            <a:rPr lang="en-US"/>
            <a:t>Pressure</a:t>
          </a:r>
        </a:p>
      </dgm:t>
    </dgm:pt>
    <dgm:pt modelId="{5CED77ED-A38B-4509-9946-5571E5F36F28}" type="parTrans" cxnId="{BC68A78F-DB63-4919-8447-44F2C6FDAFB3}">
      <dgm:prSet/>
      <dgm:spPr/>
      <dgm:t>
        <a:bodyPr/>
        <a:lstStyle/>
        <a:p>
          <a:endParaRPr lang="en-US"/>
        </a:p>
      </dgm:t>
    </dgm:pt>
    <dgm:pt modelId="{DEFE9995-03D6-4D15-A449-847C2098CA90}" type="sibTrans" cxnId="{BC68A78F-DB63-4919-8447-44F2C6FDAFB3}">
      <dgm:prSet/>
      <dgm:spPr/>
      <dgm:t>
        <a:bodyPr/>
        <a:lstStyle/>
        <a:p>
          <a:endParaRPr lang="en-US"/>
        </a:p>
      </dgm:t>
    </dgm:pt>
    <dgm:pt modelId="{C79A58C6-DCDD-ED49-BF52-501FE8FE783D}" type="pres">
      <dgm:prSet presAssocID="{E41E375A-4DD6-426D-87CD-C2FA3A77D6E0}" presName="diagram" presStyleCnt="0">
        <dgm:presLayoutVars>
          <dgm:dir/>
          <dgm:resizeHandles val="exact"/>
        </dgm:presLayoutVars>
      </dgm:prSet>
      <dgm:spPr/>
    </dgm:pt>
    <dgm:pt modelId="{09529621-1F86-9A43-8B9A-56609DD14695}" type="pres">
      <dgm:prSet presAssocID="{6F656C75-EDF5-4111-9934-B89E7AE11706}" presName="node" presStyleLbl="node1" presStyleIdx="0" presStyleCnt="8">
        <dgm:presLayoutVars>
          <dgm:bulletEnabled val="1"/>
        </dgm:presLayoutVars>
      </dgm:prSet>
      <dgm:spPr/>
    </dgm:pt>
    <dgm:pt modelId="{480DC9BC-9FA2-9145-9B90-7805E60CFEB3}" type="pres">
      <dgm:prSet presAssocID="{845990B2-7436-4019-B459-F42627BA175E}" presName="sibTrans" presStyleCnt="0"/>
      <dgm:spPr/>
    </dgm:pt>
    <dgm:pt modelId="{623DB24B-E19F-D14C-AFCA-0BDE6BB7AB94}" type="pres">
      <dgm:prSet presAssocID="{C048A2FA-56F3-4A7C-997D-A3AFD6449E8B}" presName="node" presStyleLbl="node1" presStyleIdx="1" presStyleCnt="8">
        <dgm:presLayoutVars>
          <dgm:bulletEnabled val="1"/>
        </dgm:presLayoutVars>
      </dgm:prSet>
      <dgm:spPr/>
    </dgm:pt>
    <dgm:pt modelId="{F893BCBA-E068-1B42-B443-10C3689885A1}" type="pres">
      <dgm:prSet presAssocID="{7A9C1C64-B061-4DB3-8707-DA6102993984}" presName="sibTrans" presStyleCnt="0"/>
      <dgm:spPr/>
    </dgm:pt>
    <dgm:pt modelId="{BB235A82-5CF0-ED4A-BA4A-3260FA377066}" type="pres">
      <dgm:prSet presAssocID="{8468F255-2348-4311-8ECE-D54E45712284}" presName="node" presStyleLbl="node1" presStyleIdx="2" presStyleCnt="8">
        <dgm:presLayoutVars>
          <dgm:bulletEnabled val="1"/>
        </dgm:presLayoutVars>
      </dgm:prSet>
      <dgm:spPr/>
    </dgm:pt>
    <dgm:pt modelId="{3D72EDFF-3741-1546-AAF9-FF42E52CEE43}" type="pres">
      <dgm:prSet presAssocID="{A3A4B7C2-DBE7-429E-96D4-C296F22F33E7}" presName="sibTrans" presStyleCnt="0"/>
      <dgm:spPr/>
    </dgm:pt>
    <dgm:pt modelId="{F75BD7CF-16A0-A549-987E-D6C0FFDE7DBD}" type="pres">
      <dgm:prSet presAssocID="{9C6D049C-0DA7-47E7-8BBF-B4F8C1FA372D}" presName="node" presStyleLbl="node1" presStyleIdx="3" presStyleCnt="8">
        <dgm:presLayoutVars>
          <dgm:bulletEnabled val="1"/>
        </dgm:presLayoutVars>
      </dgm:prSet>
      <dgm:spPr/>
    </dgm:pt>
    <dgm:pt modelId="{38B2128C-2594-3841-A2CB-E65594268C3B}" type="pres">
      <dgm:prSet presAssocID="{C56DE32D-F036-40FC-9022-4444A33FBFE6}" presName="sibTrans" presStyleCnt="0"/>
      <dgm:spPr/>
    </dgm:pt>
    <dgm:pt modelId="{A85D71D6-AA6A-7649-8400-E2385E79A249}" type="pres">
      <dgm:prSet presAssocID="{B69E619E-C615-46AF-BE02-F31E0744B3BB}" presName="node" presStyleLbl="node1" presStyleIdx="4" presStyleCnt="8">
        <dgm:presLayoutVars>
          <dgm:bulletEnabled val="1"/>
        </dgm:presLayoutVars>
      </dgm:prSet>
      <dgm:spPr/>
    </dgm:pt>
    <dgm:pt modelId="{5DFE1EC2-4699-C84F-B636-1F982A6FB7AD}" type="pres">
      <dgm:prSet presAssocID="{D2718F66-E7A2-40ED-B77A-BFF235023FF7}" presName="sibTrans" presStyleCnt="0"/>
      <dgm:spPr/>
    </dgm:pt>
    <dgm:pt modelId="{3D007064-D819-9A43-9E7F-BB3D11CFB318}" type="pres">
      <dgm:prSet presAssocID="{BF2BBC6A-1B96-4297-97A9-4FE53ED04718}" presName="node" presStyleLbl="node1" presStyleIdx="5" presStyleCnt="8">
        <dgm:presLayoutVars>
          <dgm:bulletEnabled val="1"/>
        </dgm:presLayoutVars>
      </dgm:prSet>
      <dgm:spPr/>
    </dgm:pt>
    <dgm:pt modelId="{C7963285-21DB-C942-A8C7-35567D4AB08B}" type="pres">
      <dgm:prSet presAssocID="{174C08FC-95B8-4D6D-BD59-4DDED77DC2C0}" presName="sibTrans" presStyleCnt="0"/>
      <dgm:spPr/>
    </dgm:pt>
    <dgm:pt modelId="{E9EBC750-D350-D245-A56B-677AAF1E22A3}" type="pres">
      <dgm:prSet presAssocID="{F91E1B7F-00F2-4AD5-AE16-23E262E9A5A2}" presName="node" presStyleLbl="node1" presStyleIdx="6" presStyleCnt="8">
        <dgm:presLayoutVars>
          <dgm:bulletEnabled val="1"/>
        </dgm:presLayoutVars>
      </dgm:prSet>
      <dgm:spPr/>
    </dgm:pt>
    <dgm:pt modelId="{0BE4C8E2-8A87-424B-96CB-326E471EC560}" type="pres">
      <dgm:prSet presAssocID="{13089B18-0B50-4C20-B466-4EF3778E4865}" presName="sibTrans" presStyleCnt="0"/>
      <dgm:spPr/>
    </dgm:pt>
    <dgm:pt modelId="{62335CAC-3B62-A94B-BA66-F3270A2C3440}" type="pres">
      <dgm:prSet presAssocID="{227C7FC3-D897-4487-939F-2307B6B86588}" presName="node" presStyleLbl="node1" presStyleIdx="7" presStyleCnt="8">
        <dgm:presLayoutVars>
          <dgm:bulletEnabled val="1"/>
        </dgm:presLayoutVars>
      </dgm:prSet>
      <dgm:spPr/>
    </dgm:pt>
  </dgm:ptLst>
  <dgm:cxnLst>
    <dgm:cxn modelId="{2B543525-0E99-4F5E-A028-59FF1DE40905}" srcId="{E41E375A-4DD6-426D-87CD-C2FA3A77D6E0}" destId="{6F656C75-EDF5-4111-9934-B89E7AE11706}" srcOrd="0" destOrd="0" parTransId="{605F948F-0F49-46F9-90A2-E6ED4C816DF9}" sibTransId="{845990B2-7436-4019-B459-F42627BA175E}"/>
    <dgm:cxn modelId="{2BB8CD25-515D-487F-830A-911F0F49E289}" srcId="{E41E375A-4DD6-426D-87CD-C2FA3A77D6E0}" destId="{B69E619E-C615-46AF-BE02-F31E0744B3BB}" srcOrd="4" destOrd="0" parTransId="{2291F6FD-DB0C-4E06-92BB-B0B093C93B9E}" sibTransId="{D2718F66-E7A2-40ED-B77A-BFF235023FF7}"/>
    <dgm:cxn modelId="{88D51B32-0263-4A48-9F99-0FC784900717}" type="presOf" srcId="{BF2BBC6A-1B96-4297-97A9-4FE53ED04718}" destId="{3D007064-D819-9A43-9E7F-BB3D11CFB318}" srcOrd="0" destOrd="0" presId="urn:microsoft.com/office/officeart/2005/8/layout/default"/>
    <dgm:cxn modelId="{EE117333-4FC5-43E5-8E1D-F0CED7D035FD}" srcId="{E41E375A-4DD6-426D-87CD-C2FA3A77D6E0}" destId="{9C6D049C-0DA7-47E7-8BBF-B4F8C1FA372D}" srcOrd="3" destOrd="0" parTransId="{0FFBB106-AFFE-4034-9127-45C6C9B3A417}" sibTransId="{C56DE32D-F036-40FC-9022-4444A33FBFE6}"/>
    <dgm:cxn modelId="{9731C440-AF0C-43A6-8F52-3DDA84945988}" srcId="{E41E375A-4DD6-426D-87CD-C2FA3A77D6E0}" destId="{C048A2FA-56F3-4A7C-997D-A3AFD6449E8B}" srcOrd="1" destOrd="0" parTransId="{DE4C7768-3F9F-40D1-94D2-3AF640B388A5}" sibTransId="{7A9C1C64-B061-4DB3-8707-DA6102993984}"/>
    <dgm:cxn modelId="{16DD7F4A-6DDE-114E-B9B4-CA3A72E5ADBC}" type="presOf" srcId="{6F656C75-EDF5-4111-9934-B89E7AE11706}" destId="{09529621-1F86-9A43-8B9A-56609DD14695}" srcOrd="0" destOrd="0" presId="urn:microsoft.com/office/officeart/2005/8/layout/default"/>
    <dgm:cxn modelId="{1F846666-7B79-FD44-934E-C27BF3C9068C}" type="presOf" srcId="{227C7FC3-D897-4487-939F-2307B6B86588}" destId="{62335CAC-3B62-A94B-BA66-F3270A2C3440}" srcOrd="0" destOrd="0" presId="urn:microsoft.com/office/officeart/2005/8/layout/default"/>
    <dgm:cxn modelId="{4CC3D46A-CF6A-42DE-8D23-950FB2B6EE94}" srcId="{E41E375A-4DD6-426D-87CD-C2FA3A77D6E0}" destId="{8468F255-2348-4311-8ECE-D54E45712284}" srcOrd="2" destOrd="0" parTransId="{C8CC043A-8E00-4F37-80F6-CADE4D3B5D32}" sibTransId="{A3A4B7C2-DBE7-429E-96D4-C296F22F33E7}"/>
    <dgm:cxn modelId="{7BB2A96D-6110-3945-81E5-0325A7B617BA}" type="presOf" srcId="{9C6D049C-0DA7-47E7-8BBF-B4F8C1FA372D}" destId="{F75BD7CF-16A0-A549-987E-D6C0FFDE7DBD}" srcOrd="0" destOrd="0" presId="urn:microsoft.com/office/officeart/2005/8/layout/default"/>
    <dgm:cxn modelId="{F9F2FA81-7F28-4B03-BB1E-D3BD9CD703B9}" srcId="{E41E375A-4DD6-426D-87CD-C2FA3A77D6E0}" destId="{F91E1B7F-00F2-4AD5-AE16-23E262E9A5A2}" srcOrd="6" destOrd="0" parTransId="{AE822E4F-37C9-4C1B-B8E1-CE2C1EE37DEF}" sibTransId="{13089B18-0B50-4C20-B466-4EF3778E4865}"/>
    <dgm:cxn modelId="{7531EC83-11C9-4666-8FF4-0BAF2DD15456}" srcId="{E41E375A-4DD6-426D-87CD-C2FA3A77D6E0}" destId="{BF2BBC6A-1B96-4297-97A9-4FE53ED04718}" srcOrd="5" destOrd="0" parTransId="{77F287E4-34C7-4D90-BD30-1FD70F7AAA63}" sibTransId="{174C08FC-95B8-4D6D-BD59-4DDED77DC2C0}"/>
    <dgm:cxn modelId="{9C41A984-ABF7-5442-9EE1-770B5E208BAC}" type="presOf" srcId="{F91E1B7F-00F2-4AD5-AE16-23E262E9A5A2}" destId="{E9EBC750-D350-D245-A56B-677AAF1E22A3}" srcOrd="0" destOrd="0" presId="urn:microsoft.com/office/officeart/2005/8/layout/default"/>
    <dgm:cxn modelId="{BC68A78F-DB63-4919-8447-44F2C6FDAFB3}" srcId="{E41E375A-4DD6-426D-87CD-C2FA3A77D6E0}" destId="{227C7FC3-D897-4487-939F-2307B6B86588}" srcOrd="7" destOrd="0" parTransId="{5CED77ED-A38B-4509-9946-5571E5F36F28}" sibTransId="{DEFE9995-03D6-4D15-A449-847C2098CA90}"/>
    <dgm:cxn modelId="{9F1102A0-1369-3548-BCCF-D9FC6A14D7E9}" type="presOf" srcId="{8468F255-2348-4311-8ECE-D54E45712284}" destId="{BB235A82-5CF0-ED4A-BA4A-3260FA377066}" srcOrd="0" destOrd="0" presId="urn:microsoft.com/office/officeart/2005/8/layout/default"/>
    <dgm:cxn modelId="{4F95CED1-2037-EA40-936E-5F028CF59E8D}" type="presOf" srcId="{B69E619E-C615-46AF-BE02-F31E0744B3BB}" destId="{A85D71D6-AA6A-7649-8400-E2385E79A249}" srcOrd="0" destOrd="0" presId="urn:microsoft.com/office/officeart/2005/8/layout/default"/>
    <dgm:cxn modelId="{2AE7F6DC-10DC-ED4B-B469-7B98C282EB92}" type="presOf" srcId="{C048A2FA-56F3-4A7C-997D-A3AFD6449E8B}" destId="{623DB24B-E19F-D14C-AFCA-0BDE6BB7AB94}" srcOrd="0" destOrd="0" presId="urn:microsoft.com/office/officeart/2005/8/layout/default"/>
    <dgm:cxn modelId="{F79E70E5-2E17-9549-AAB1-31499CB50DC2}" type="presOf" srcId="{E41E375A-4DD6-426D-87CD-C2FA3A77D6E0}" destId="{C79A58C6-DCDD-ED49-BF52-501FE8FE783D}" srcOrd="0" destOrd="0" presId="urn:microsoft.com/office/officeart/2005/8/layout/default"/>
    <dgm:cxn modelId="{7840D22B-3294-1B4E-A5E6-441B579651C3}" type="presParOf" srcId="{C79A58C6-DCDD-ED49-BF52-501FE8FE783D}" destId="{09529621-1F86-9A43-8B9A-56609DD14695}" srcOrd="0" destOrd="0" presId="urn:microsoft.com/office/officeart/2005/8/layout/default"/>
    <dgm:cxn modelId="{060F9204-23C9-0142-9BD4-A49BACD0B4C3}" type="presParOf" srcId="{C79A58C6-DCDD-ED49-BF52-501FE8FE783D}" destId="{480DC9BC-9FA2-9145-9B90-7805E60CFEB3}" srcOrd="1" destOrd="0" presId="urn:microsoft.com/office/officeart/2005/8/layout/default"/>
    <dgm:cxn modelId="{12787E7E-77BB-0342-B53F-6EEAE87E12F6}" type="presParOf" srcId="{C79A58C6-DCDD-ED49-BF52-501FE8FE783D}" destId="{623DB24B-E19F-D14C-AFCA-0BDE6BB7AB94}" srcOrd="2" destOrd="0" presId="urn:microsoft.com/office/officeart/2005/8/layout/default"/>
    <dgm:cxn modelId="{A89E325D-FA8E-1F41-B961-3846F2355AAA}" type="presParOf" srcId="{C79A58C6-DCDD-ED49-BF52-501FE8FE783D}" destId="{F893BCBA-E068-1B42-B443-10C3689885A1}" srcOrd="3" destOrd="0" presId="urn:microsoft.com/office/officeart/2005/8/layout/default"/>
    <dgm:cxn modelId="{2B409906-A0CE-4343-A608-09560B03BD94}" type="presParOf" srcId="{C79A58C6-DCDD-ED49-BF52-501FE8FE783D}" destId="{BB235A82-5CF0-ED4A-BA4A-3260FA377066}" srcOrd="4" destOrd="0" presId="urn:microsoft.com/office/officeart/2005/8/layout/default"/>
    <dgm:cxn modelId="{3A2D1AFE-75B5-6641-8C9B-F4E6DB7206EA}" type="presParOf" srcId="{C79A58C6-DCDD-ED49-BF52-501FE8FE783D}" destId="{3D72EDFF-3741-1546-AAF9-FF42E52CEE43}" srcOrd="5" destOrd="0" presId="urn:microsoft.com/office/officeart/2005/8/layout/default"/>
    <dgm:cxn modelId="{BB894FD2-A1BD-0F43-95C3-D0B31B0C67BF}" type="presParOf" srcId="{C79A58C6-DCDD-ED49-BF52-501FE8FE783D}" destId="{F75BD7CF-16A0-A549-987E-D6C0FFDE7DBD}" srcOrd="6" destOrd="0" presId="urn:microsoft.com/office/officeart/2005/8/layout/default"/>
    <dgm:cxn modelId="{1A80499E-A08F-3148-B140-42D62A0F300A}" type="presParOf" srcId="{C79A58C6-DCDD-ED49-BF52-501FE8FE783D}" destId="{38B2128C-2594-3841-A2CB-E65594268C3B}" srcOrd="7" destOrd="0" presId="urn:microsoft.com/office/officeart/2005/8/layout/default"/>
    <dgm:cxn modelId="{85C58976-393F-B84B-8E92-6D20C3BCBE66}" type="presParOf" srcId="{C79A58C6-DCDD-ED49-BF52-501FE8FE783D}" destId="{A85D71D6-AA6A-7649-8400-E2385E79A249}" srcOrd="8" destOrd="0" presId="urn:microsoft.com/office/officeart/2005/8/layout/default"/>
    <dgm:cxn modelId="{72E461EE-D6B0-3A46-9A3A-55095BC8FB58}" type="presParOf" srcId="{C79A58C6-DCDD-ED49-BF52-501FE8FE783D}" destId="{5DFE1EC2-4699-C84F-B636-1F982A6FB7AD}" srcOrd="9" destOrd="0" presId="urn:microsoft.com/office/officeart/2005/8/layout/default"/>
    <dgm:cxn modelId="{4AF2C9F2-C6DB-5545-A7B3-CD71AC5861B6}" type="presParOf" srcId="{C79A58C6-DCDD-ED49-BF52-501FE8FE783D}" destId="{3D007064-D819-9A43-9E7F-BB3D11CFB318}" srcOrd="10" destOrd="0" presId="urn:microsoft.com/office/officeart/2005/8/layout/default"/>
    <dgm:cxn modelId="{37918084-7AB6-DE46-935B-3F6D75815F92}" type="presParOf" srcId="{C79A58C6-DCDD-ED49-BF52-501FE8FE783D}" destId="{C7963285-21DB-C942-A8C7-35567D4AB08B}" srcOrd="11" destOrd="0" presId="urn:microsoft.com/office/officeart/2005/8/layout/default"/>
    <dgm:cxn modelId="{C050113F-5F7F-174A-AE6B-F654B35C2B3C}" type="presParOf" srcId="{C79A58C6-DCDD-ED49-BF52-501FE8FE783D}" destId="{E9EBC750-D350-D245-A56B-677AAF1E22A3}" srcOrd="12" destOrd="0" presId="urn:microsoft.com/office/officeart/2005/8/layout/default"/>
    <dgm:cxn modelId="{07EAA6F6-954B-CB46-AA6A-C62DC1AE6204}" type="presParOf" srcId="{C79A58C6-DCDD-ED49-BF52-501FE8FE783D}" destId="{0BE4C8E2-8A87-424B-96CB-326E471EC560}" srcOrd="13" destOrd="0" presId="urn:microsoft.com/office/officeart/2005/8/layout/default"/>
    <dgm:cxn modelId="{1E06EC49-53B2-C746-A7F3-FE80369C7FA3}" type="presParOf" srcId="{C79A58C6-DCDD-ED49-BF52-501FE8FE783D}" destId="{62335CAC-3B62-A94B-BA66-F3270A2C3440}"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77174B-8369-42E8-8B43-D9549241E039}" type="doc">
      <dgm:prSet loTypeId="urn:microsoft.com/office/officeart/2016/7/layout/VerticalHollowActionList" loCatId="List" qsTypeId="urn:microsoft.com/office/officeart/2005/8/quickstyle/simple2" qsCatId="simple" csTypeId="urn:microsoft.com/office/officeart/2005/8/colors/accent1_2" csCatId="accent1"/>
      <dgm:spPr/>
      <dgm:t>
        <a:bodyPr/>
        <a:lstStyle/>
        <a:p>
          <a:endParaRPr lang="en-US"/>
        </a:p>
      </dgm:t>
    </dgm:pt>
    <dgm:pt modelId="{9EB60187-705A-45A7-B1E9-71FB84A022E6}">
      <dgm:prSet/>
      <dgm:spPr/>
      <dgm:t>
        <a:bodyPr/>
        <a:lstStyle/>
        <a:p>
          <a:r>
            <a:rPr lang="en-US"/>
            <a:t>Press</a:t>
          </a:r>
        </a:p>
      </dgm:t>
    </dgm:pt>
    <dgm:pt modelId="{2489A094-29AD-408C-A255-0CDB471AD163}" type="parTrans" cxnId="{F4FF0067-3EAB-4DD0-811D-D9C97D36B303}">
      <dgm:prSet/>
      <dgm:spPr/>
      <dgm:t>
        <a:bodyPr/>
        <a:lstStyle/>
        <a:p>
          <a:endParaRPr lang="en-US"/>
        </a:p>
      </dgm:t>
    </dgm:pt>
    <dgm:pt modelId="{1FF41198-A5FA-482B-A691-86A7F92CB3E7}" type="sibTrans" cxnId="{F4FF0067-3EAB-4DD0-811D-D9C97D36B303}">
      <dgm:prSet/>
      <dgm:spPr/>
      <dgm:t>
        <a:bodyPr/>
        <a:lstStyle/>
        <a:p>
          <a:endParaRPr lang="en-US"/>
        </a:p>
      </dgm:t>
    </dgm:pt>
    <dgm:pt modelId="{6C1B3344-1043-4000-8539-B723EC22DB21}">
      <dgm:prSet/>
      <dgm:spPr/>
      <dgm:t>
        <a:bodyPr/>
        <a:lstStyle/>
        <a:p>
          <a:r>
            <a:rPr lang="en-US"/>
            <a:t>- Press button to wake device</a:t>
          </a:r>
        </a:p>
      </dgm:t>
    </dgm:pt>
    <dgm:pt modelId="{75CB6F33-E1E0-4970-8C30-24C6E4DBDC90}" type="parTrans" cxnId="{118125D5-73BA-400C-AD71-671DDB3ABBF3}">
      <dgm:prSet/>
      <dgm:spPr/>
      <dgm:t>
        <a:bodyPr/>
        <a:lstStyle/>
        <a:p>
          <a:endParaRPr lang="en-US"/>
        </a:p>
      </dgm:t>
    </dgm:pt>
    <dgm:pt modelId="{1AB5701C-5AD6-4C44-9E92-684DD5F0243E}" type="sibTrans" cxnId="{118125D5-73BA-400C-AD71-671DDB3ABBF3}">
      <dgm:prSet/>
      <dgm:spPr/>
      <dgm:t>
        <a:bodyPr/>
        <a:lstStyle/>
        <a:p>
          <a:endParaRPr lang="en-US"/>
        </a:p>
      </dgm:t>
    </dgm:pt>
    <dgm:pt modelId="{58A78678-42B2-4097-9FD5-A6193B46C8E3}">
      <dgm:prSet/>
      <dgm:spPr/>
      <dgm:t>
        <a:bodyPr/>
        <a:lstStyle/>
        <a:p>
          <a:r>
            <a:rPr lang="en-US"/>
            <a:t>Enter</a:t>
          </a:r>
        </a:p>
      </dgm:t>
    </dgm:pt>
    <dgm:pt modelId="{8B050742-C1DC-4C61-95ED-D2FF5EEE3F94}" type="parTrans" cxnId="{3237194C-EC27-4848-9903-B35F9E6F20A2}">
      <dgm:prSet/>
      <dgm:spPr/>
      <dgm:t>
        <a:bodyPr/>
        <a:lstStyle/>
        <a:p>
          <a:endParaRPr lang="en-US"/>
        </a:p>
      </dgm:t>
    </dgm:pt>
    <dgm:pt modelId="{32171A44-904A-410F-8BA7-67959AC95AE5}" type="sibTrans" cxnId="{3237194C-EC27-4848-9903-B35F9E6F20A2}">
      <dgm:prSet/>
      <dgm:spPr/>
      <dgm:t>
        <a:bodyPr/>
        <a:lstStyle/>
        <a:p>
          <a:endParaRPr lang="en-US"/>
        </a:p>
      </dgm:t>
    </dgm:pt>
    <dgm:pt modelId="{B6808DBE-5C60-42E9-ADD8-C9980F5DEE11}">
      <dgm:prSet/>
      <dgm:spPr/>
      <dgm:t>
        <a:bodyPr/>
        <a:lstStyle/>
        <a:p>
          <a:r>
            <a:rPr lang="en-US" dirty="0"/>
            <a:t>- Enter passcode (default: 51)</a:t>
          </a:r>
        </a:p>
      </dgm:t>
    </dgm:pt>
    <dgm:pt modelId="{CD8282A5-7D83-4D38-AD66-DC302C710EA2}" type="parTrans" cxnId="{F7E4FAB7-E150-449F-889F-6FA01EE27297}">
      <dgm:prSet/>
      <dgm:spPr/>
      <dgm:t>
        <a:bodyPr/>
        <a:lstStyle/>
        <a:p>
          <a:endParaRPr lang="en-US"/>
        </a:p>
      </dgm:t>
    </dgm:pt>
    <dgm:pt modelId="{E07B270E-46D0-4902-AC3F-204625236C85}" type="sibTrans" cxnId="{F7E4FAB7-E150-449F-889F-6FA01EE27297}">
      <dgm:prSet/>
      <dgm:spPr/>
      <dgm:t>
        <a:bodyPr/>
        <a:lstStyle/>
        <a:p>
          <a:endParaRPr lang="en-US"/>
        </a:p>
      </dgm:t>
    </dgm:pt>
    <dgm:pt modelId="{3332D554-66CB-4CCB-9569-1F95C51BFE89}">
      <dgm:prSet/>
      <dgm:spPr/>
      <dgm:t>
        <a:bodyPr/>
        <a:lstStyle/>
        <a:p>
          <a:r>
            <a:rPr lang="en-US"/>
            <a:t>Stop</a:t>
          </a:r>
        </a:p>
      </dgm:t>
    </dgm:pt>
    <dgm:pt modelId="{94F4BB53-079B-4523-9C41-2C0F60CEA3C7}" type="parTrans" cxnId="{3C8FF40D-AFFC-4CE6-AE1B-759EE3591106}">
      <dgm:prSet/>
      <dgm:spPr/>
      <dgm:t>
        <a:bodyPr/>
        <a:lstStyle/>
        <a:p>
          <a:endParaRPr lang="en-US"/>
        </a:p>
      </dgm:t>
    </dgm:pt>
    <dgm:pt modelId="{2C0326C5-B307-4E7E-988D-F6FF3966777E}" type="sibTrans" cxnId="{3C8FF40D-AFFC-4CE6-AE1B-759EE3591106}">
      <dgm:prSet/>
      <dgm:spPr/>
      <dgm:t>
        <a:bodyPr/>
        <a:lstStyle/>
        <a:p>
          <a:endParaRPr lang="en-US"/>
        </a:p>
      </dgm:t>
    </dgm:pt>
    <dgm:pt modelId="{F71E18DD-25BD-4479-9C1B-55445BC45B9E}">
      <dgm:prSet/>
      <dgm:spPr/>
      <dgm:t>
        <a:bodyPr/>
        <a:lstStyle/>
        <a:p>
          <a:r>
            <a:rPr lang="en-US"/>
            <a:t>- Stop Test -&gt; data saved, device shuts off</a:t>
          </a:r>
        </a:p>
      </dgm:t>
    </dgm:pt>
    <dgm:pt modelId="{456751C5-E8E6-4816-9BAC-25E6980E5611}" type="parTrans" cxnId="{3BB0B7CE-322C-4C8C-990A-3953D31778F3}">
      <dgm:prSet/>
      <dgm:spPr/>
      <dgm:t>
        <a:bodyPr/>
        <a:lstStyle/>
        <a:p>
          <a:endParaRPr lang="en-US"/>
        </a:p>
      </dgm:t>
    </dgm:pt>
    <dgm:pt modelId="{ECBDCCDC-1056-467B-9400-2E953214F895}" type="sibTrans" cxnId="{3BB0B7CE-322C-4C8C-990A-3953D31778F3}">
      <dgm:prSet/>
      <dgm:spPr/>
      <dgm:t>
        <a:bodyPr/>
        <a:lstStyle/>
        <a:p>
          <a:endParaRPr lang="en-US"/>
        </a:p>
      </dgm:t>
    </dgm:pt>
    <dgm:pt modelId="{1E1B483B-342E-CC42-929F-593B28ABC49D}" type="pres">
      <dgm:prSet presAssocID="{6577174B-8369-42E8-8B43-D9549241E039}" presName="Name0" presStyleCnt="0">
        <dgm:presLayoutVars>
          <dgm:dir/>
          <dgm:animLvl val="lvl"/>
          <dgm:resizeHandles val="exact"/>
        </dgm:presLayoutVars>
      </dgm:prSet>
      <dgm:spPr/>
    </dgm:pt>
    <dgm:pt modelId="{6B081C54-3C9C-4B4A-B3D8-312881128E71}" type="pres">
      <dgm:prSet presAssocID="{9EB60187-705A-45A7-B1E9-71FB84A022E6}" presName="linNode" presStyleCnt="0"/>
      <dgm:spPr/>
    </dgm:pt>
    <dgm:pt modelId="{88C23A8E-896D-CD43-B783-5A4DE08718FB}" type="pres">
      <dgm:prSet presAssocID="{9EB60187-705A-45A7-B1E9-71FB84A022E6}" presName="parentText" presStyleLbl="solidFgAcc1" presStyleIdx="0" presStyleCnt="3">
        <dgm:presLayoutVars>
          <dgm:chMax val="1"/>
          <dgm:bulletEnabled/>
        </dgm:presLayoutVars>
      </dgm:prSet>
      <dgm:spPr/>
    </dgm:pt>
    <dgm:pt modelId="{FB9322A9-651B-2746-8F9C-1FC7AB97090C}" type="pres">
      <dgm:prSet presAssocID="{9EB60187-705A-45A7-B1E9-71FB84A022E6}" presName="descendantText" presStyleLbl="alignNode1" presStyleIdx="0" presStyleCnt="3">
        <dgm:presLayoutVars>
          <dgm:bulletEnabled/>
        </dgm:presLayoutVars>
      </dgm:prSet>
      <dgm:spPr/>
    </dgm:pt>
    <dgm:pt modelId="{58E0B682-E0E8-6B42-982A-D689CD06F920}" type="pres">
      <dgm:prSet presAssocID="{1FF41198-A5FA-482B-A691-86A7F92CB3E7}" presName="sp" presStyleCnt="0"/>
      <dgm:spPr/>
    </dgm:pt>
    <dgm:pt modelId="{48491F39-E974-CE41-A8ED-0F66F24A165E}" type="pres">
      <dgm:prSet presAssocID="{58A78678-42B2-4097-9FD5-A6193B46C8E3}" presName="linNode" presStyleCnt="0"/>
      <dgm:spPr/>
    </dgm:pt>
    <dgm:pt modelId="{72446240-18E5-B843-84FF-D6B7A95A896D}" type="pres">
      <dgm:prSet presAssocID="{58A78678-42B2-4097-9FD5-A6193B46C8E3}" presName="parentText" presStyleLbl="solidFgAcc1" presStyleIdx="1" presStyleCnt="3">
        <dgm:presLayoutVars>
          <dgm:chMax val="1"/>
          <dgm:bulletEnabled/>
        </dgm:presLayoutVars>
      </dgm:prSet>
      <dgm:spPr/>
    </dgm:pt>
    <dgm:pt modelId="{A54F7906-6708-5F48-AE53-59D5DCBB680F}" type="pres">
      <dgm:prSet presAssocID="{58A78678-42B2-4097-9FD5-A6193B46C8E3}" presName="descendantText" presStyleLbl="alignNode1" presStyleIdx="1" presStyleCnt="3">
        <dgm:presLayoutVars>
          <dgm:bulletEnabled/>
        </dgm:presLayoutVars>
      </dgm:prSet>
      <dgm:spPr/>
    </dgm:pt>
    <dgm:pt modelId="{4ECCE7C3-0F6C-8F4A-8E6A-60E32F168AFE}" type="pres">
      <dgm:prSet presAssocID="{32171A44-904A-410F-8BA7-67959AC95AE5}" presName="sp" presStyleCnt="0"/>
      <dgm:spPr/>
    </dgm:pt>
    <dgm:pt modelId="{CDFAC7C8-E6F4-284C-9418-AC536AF22B47}" type="pres">
      <dgm:prSet presAssocID="{3332D554-66CB-4CCB-9569-1F95C51BFE89}" presName="linNode" presStyleCnt="0"/>
      <dgm:spPr/>
    </dgm:pt>
    <dgm:pt modelId="{614D3420-4232-454C-A5D0-57EE24FD1B3B}" type="pres">
      <dgm:prSet presAssocID="{3332D554-66CB-4CCB-9569-1F95C51BFE89}" presName="parentText" presStyleLbl="solidFgAcc1" presStyleIdx="2" presStyleCnt="3">
        <dgm:presLayoutVars>
          <dgm:chMax val="1"/>
          <dgm:bulletEnabled/>
        </dgm:presLayoutVars>
      </dgm:prSet>
      <dgm:spPr/>
    </dgm:pt>
    <dgm:pt modelId="{6AC2A413-BFC6-DA4D-8F81-5248E9C939FA}" type="pres">
      <dgm:prSet presAssocID="{3332D554-66CB-4CCB-9569-1F95C51BFE89}" presName="descendantText" presStyleLbl="alignNode1" presStyleIdx="2" presStyleCnt="3">
        <dgm:presLayoutVars>
          <dgm:bulletEnabled/>
        </dgm:presLayoutVars>
      </dgm:prSet>
      <dgm:spPr/>
    </dgm:pt>
  </dgm:ptLst>
  <dgm:cxnLst>
    <dgm:cxn modelId="{B5225D0B-9490-2243-96A8-925473533EE5}" type="presOf" srcId="{6577174B-8369-42E8-8B43-D9549241E039}" destId="{1E1B483B-342E-CC42-929F-593B28ABC49D}" srcOrd="0" destOrd="0" presId="urn:microsoft.com/office/officeart/2016/7/layout/VerticalHollowActionList"/>
    <dgm:cxn modelId="{3C8FF40D-AFFC-4CE6-AE1B-759EE3591106}" srcId="{6577174B-8369-42E8-8B43-D9549241E039}" destId="{3332D554-66CB-4CCB-9569-1F95C51BFE89}" srcOrd="2" destOrd="0" parTransId="{94F4BB53-079B-4523-9C41-2C0F60CEA3C7}" sibTransId="{2C0326C5-B307-4E7E-988D-F6FF3966777E}"/>
    <dgm:cxn modelId="{3237194C-EC27-4848-9903-B35F9E6F20A2}" srcId="{6577174B-8369-42E8-8B43-D9549241E039}" destId="{58A78678-42B2-4097-9FD5-A6193B46C8E3}" srcOrd="1" destOrd="0" parTransId="{8B050742-C1DC-4C61-95ED-D2FF5EEE3F94}" sibTransId="{32171A44-904A-410F-8BA7-67959AC95AE5}"/>
    <dgm:cxn modelId="{F4FF0067-3EAB-4DD0-811D-D9C97D36B303}" srcId="{6577174B-8369-42E8-8B43-D9549241E039}" destId="{9EB60187-705A-45A7-B1E9-71FB84A022E6}" srcOrd="0" destOrd="0" parTransId="{2489A094-29AD-408C-A255-0CDB471AD163}" sibTransId="{1FF41198-A5FA-482B-A691-86A7F92CB3E7}"/>
    <dgm:cxn modelId="{BB769670-B909-C54D-96C0-8C8C3A5A5D9C}" type="presOf" srcId="{9EB60187-705A-45A7-B1E9-71FB84A022E6}" destId="{88C23A8E-896D-CD43-B783-5A4DE08718FB}" srcOrd="0" destOrd="0" presId="urn:microsoft.com/office/officeart/2016/7/layout/VerticalHollowActionList"/>
    <dgm:cxn modelId="{AFF6638B-3C76-B342-9D96-16FBDB7FF908}" type="presOf" srcId="{F71E18DD-25BD-4479-9C1B-55445BC45B9E}" destId="{6AC2A413-BFC6-DA4D-8F81-5248E9C939FA}" srcOrd="0" destOrd="0" presId="urn:microsoft.com/office/officeart/2016/7/layout/VerticalHollowActionList"/>
    <dgm:cxn modelId="{F8A5DB8D-4C96-FA40-9601-AD09B01DE7A7}" type="presOf" srcId="{B6808DBE-5C60-42E9-ADD8-C9980F5DEE11}" destId="{A54F7906-6708-5F48-AE53-59D5DCBB680F}" srcOrd="0" destOrd="0" presId="urn:microsoft.com/office/officeart/2016/7/layout/VerticalHollowActionList"/>
    <dgm:cxn modelId="{7599E598-6517-5545-BA2C-5DBCECE22A1F}" type="presOf" srcId="{6C1B3344-1043-4000-8539-B723EC22DB21}" destId="{FB9322A9-651B-2746-8F9C-1FC7AB97090C}" srcOrd="0" destOrd="0" presId="urn:microsoft.com/office/officeart/2016/7/layout/VerticalHollowActionList"/>
    <dgm:cxn modelId="{F7E4FAB7-E150-449F-889F-6FA01EE27297}" srcId="{58A78678-42B2-4097-9FD5-A6193B46C8E3}" destId="{B6808DBE-5C60-42E9-ADD8-C9980F5DEE11}" srcOrd="0" destOrd="0" parTransId="{CD8282A5-7D83-4D38-AD66-DC302C710EA2}" sibTransId="{E07B270E-46D0-4902-AC3F-204625236C85}"/>
    <dgm:cxn modelId="{408180CB-9DB5-8E46-870A-6A4C45B9898C}" type="presOf" srcId="{3332D554-66CB-4CCB-9569-1F95C51BFE89}" destId="{614D3420-4232-454C-A5D0-57EE24FD1B3B}" srcOrd="0" destOrd="0" presId="urn:microsoft.com/office/officeart/2016/7/layout/VerticalHollowActionList"/>
    <dgm:cxn modelId="{3BB0B7CE-322C-4C8C-990A-3953D31778F3}" srcId="{3332D554-66CB-4CCB-9569-1F95C51BFE89}" destId="{F71E18DD-25BD-4479-9C1B-55445BC45B9E}" srcOrd="0" destOrd="0" parTransId="{456751C5-E8E6-4816-9BAC-25E6980E5611}" sibTransId="{ECBDCCDC-1056-467B-9400-2E953214F895}"/>
    <dgm:cxn modelId="{118125D5-73BA-400C-AD71-671DDB3ABBF3}" srcId="{9EB60187-705A-45A7-B1E9-71FB84A022E6}" destId="{6C1B3344-1043-4000-8539-B723EC22DB21}" srcOrd="0" destOrd="0" parTransId="{75CB6F33-E1E0-4970-8C30-24C6E4DBDC90}" sibTransId="{1AB5701C-5AD6-4C44-9E92-684DD5F0243E}"/>
    <dgm:cxn modelId="{8B5920D6-8AEC-164F-8E89-EC0C44599BC6}" type="presOf" srcId="{58A78678-42B2-4097-9FD5-A6193B46C8E3}" destId="{72446240-18E5-B843-84FF-D6B7A95A896D}" srcOrd="0" destOrd="0" presId="urn:microsoft.com/office/officeart/2016/7/layout/VerticalHollowActionList"/>
    <dgm:cxn modelId="{5768CC04-991B-9347-81B4-816FB1E289F8}" type="presParOf" srcId="{1E1B483B-342E-CC42-929F-593B28ABC49D}" destId="{6B081C54-3C9C-4B4A-B3D8-312881128E71}" srcOrd="0" destOrd="0" presId="urn:microsoft.com/office/officeart/2016/7/layout/VerticalHollowActionList"/>
    <dgm:cxn modelId="{6B138F83-9AD8-8748-8C95-A2D686C6AC6D}" type="presParOf" srcId="{6B081C54-3C9C-4B4A-B3D8-312881128E71}" destId="{88C23A8E-896D-CD43-B783-5A4DE08718FB}" srcOrd="0" destOrd="0" presId="urn:microsoft.com/office/officeart/2016/7/layout/VerticalHollowActionList"/>
    <dgm:cxn modelId="{6FD7B9A6-7D17-384C-9E2A-C2E7B05E5A26}" type="presParOf" srcId="{6B081C54-3C9C-4B4A-B3D8-312881128E71}" destId="{FB9322A9-651B-2746-8F9C-1FC7AB97090C}" srcOrd="1" destOrd="0" presId="urn:microsoft.com/office/officeart/2016/7/layout/VerticalHollowActionList"/>
    <dgm:cxn modelId="{E64DF0B8-5912-B14A-9F62-C5E857E1E2F2}" type="presParOf" srcId="{1E1B483B-342E-CC42-929F-593B28ABC49D}" destId="{58E0B682-E0E8-6B42-982A-D689CD06F920}" srcOrd="1" destOrd="0" presId="urn:microsoft.com/office/officeart/2016/7/layout/VerticalHollowActionList"/>
    <dgm:cxn modelId="{0D9A97FC-7E7A-3D4E-BD80-AFE212513539}" type="presParOf" srcId="{1E1B483B-342E-CC42-929F-593B28ABC49D}" destId="{48491F39-E974-CE41-A8ED-0F66F24A165E}" srcOrd="2" destOrd="0" presId="urn:microsoft.com/office/officeart/2016/7/layout/VerticalHollowActionList"/>
    <dgm:cxn modelId="{1BA834E1-21C6-F744-8C7C-4CCF3A3EDD68}" type="presParOf" srcId="{48491F39-E974-CE41-A8ED-0F66F24A165E}" destId="{72446240-18E5-B843-84FF-D6B7A95A896D}" srcOrd="0" destOrd="0" presId="urn:microsoft.com/office/officeart/2016/7/layout/VerticalHollowActionList"/>
    <dgm:cxn modelId="{13349989-DED1-AB40-B3E4-9B49DBE142E2}" type="presParOf" srcId="{48491F39-E974-CE41-A8ED-0F66F24A165E}" destId="{A54F7906-6708-5F48-AE53-59D5DCBB680F}" srcOrd="1" destOrd="0" presId="urn:microsoft.com/office/officeart/2016/7/layout/VerticalHollowActionList"/>
    <dgm:cxn modelId="{8549D0DC-BDB3-1C49-B8DC-AD30CDF22ACC}" type="presParOf" srcId="{1E1B483B-342E-CC42-929F-593B28ABC49D}" destId="{4ECCE7C3-0F6C-8F4A-8E6A-60E32F168AFE}" srcOrd="3" destOrd="0" presId="urn:microsoft.com/office/officeart/2016/7/layout/VerticalHollowActionList"/>
    <dgm:cxn modelId="{B7E4B28B-30A6-6042-A31E-D0B7179C7944}" type="presParOf" srcId="{1E1B483B-342E-CC42-929F-593B28ABC49D}" destId="{CDFAC7C8-E6F4-284C-9418-AC536AF22B47}" srcOrd="4" destOrd="0" presId="urn:microsoft.com/office/officeart/2016/7/layout/VerticalHollowActionList"/>
    <dgm:cxn modelId="{4911E073-F5DD-CC44-BEC8-DF6BA6A5909D}" type="presParOf" srcId="{CDFAC7C8-E6F4-284C-9418-AC536AF22B47}" destId="{614D3420-4232-454C-A5D0-57EE24FD1B3B}" srcOrd="0" destOrd="0" presId="urn:microsoft.com/office/officeart/2016/7/layout/VerticalHollowActionList"/>
    <dgm:cxn modelId="{898C272C-490F-DA46-A75E-F0C4B0C84655}" type="presParOf" srcId="{CDFAC7C8-E6F4-284C-9418-AC536AF22B47}" destId="{6AC2A413-BFC6-DA4D-8F81-5248E9C939FA}"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21709-FAEB-4D0F-9CA4-3DB4C015CF58}">
      <dsp:nvSpPr>
        <dsp:cNvPr id="0" name=""/>
        <dsp:cNvSpPr/>
      </dsp:nvSpPr>
      <dsp:spPr>
        <a:xfrm>
          <a:off x="0" y="1805"/>
          <a:ext cx="78867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BE4BB-2B57-4E34-B34A-6719197D93DF}">
      <dsp:nvSpPr>
        <dsp:cNvPr id="0" name=""/>
        <dsp:cNvSpPr/>
      </dsp:nvSpPr>
      <dsp:spPr>
        <a:xfrm>
          <a:off x="276881" y="207750"/>
          <a:ext cx="503420" cy="5034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CE2F63-DF9A-4376-8ACE-DCC775BA2EE3}">
      <dsp:nvSpPr>
        <dsp:cNvPr id="0" name=""/>
        <dsp:cNvSpPr/>
      </dsp:nvSpPr>
      <dsp:spPr>
        <a:xfrm>
          <a:off x="1057183" y="1805"/>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 What does the CRM-LPT test for?</a:t>
          </a:r>
        </a:p>
      </dsp:txBody>
      <dsp:txXfrm>
        <a:off x="1057183" y="1805"/>
        <a:ext cx="6829516" cy="915310"/>
      </dsp:txXfrm>
    </dsp:sp>
    <dsp:sp modelId="{02D2C31B-98B0-4194-B34F-A098BC58A9E9}">
      <dsp:nvSpPr>
        <dsp:cNvPr id="0" name=""/>
        <dsp:cNvSpPr/>
      </dsp:nvSpPr>
      <dsp:spPr>
        <a:xfrm>
          <a:off x="0" y="1145944"/>
          <a:ext cx="78867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6280B4-92CA-4CDB-B261-9DD64B1553F8}">
      <dsp:nvSpPr>
        <dsp:cNvPr id="0" name=""/>
        <dsp:cNvSpPr/>
      </dsp:nvSpPr>
      <dsp:spPr>
        <a:xfrm>
          <a:off x="276881" y="1351889"/>
          <a:ext cx="503420" cy="5034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CC5567-4715-43BB-9204-0D5FA8ADE407}">
      <dsp:nvSpPr>
        <dsp:cNvPr id="0" name=""/>
        <dsp:cNvSpPr/>
      </dsp:nvSpPr>
      <dsp:spPr>
        <a:xfrm>
          <a:off x="1057183" y="1145944"/>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 Understand the operation of CRM-LPT</a:t>
          </a:r>
        </a:p>
      </dsp:txBody>
      <dsp:txXfrm>
        <a:off x="1057183" y="1145944"/>
        <a:ext cx="6829516" cy="915310"/>
      </dsp:txXfrm>
    </dsp:sp>
    <dsp:sp modelId="{F1900591-241B-467D-B227-2E4254D47679}">
      <dsp:nvSpPr>
        <dsp:cNvPr id="0" name=""/>
        <dsp:cNvSpPr/>
      </dsp:nvSpPr>
      <dsp:spPr>
        <a:xfrm>
          <a:off x="0" y="2290082"/>
          <a:ext cx="78867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9556BD-75F6-4074-B805-D928570CB1FD}">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97AF98-5920-4E55-BD13-6B49AC7610C2}">
      <dsp:nvSpPr>
        <dsp:cNvPr id="0" name=""/>
        <dsp:cNvSpPr/>
      </dsp:nvSpPr>
      <dsp:spPr>
        <a:xfrm>
          <a:off x="1057183" y="2290082"/>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 Learn touch screen interface &amp; Rad-Lab integration</a:t>
          </a:r>
        </a:p>
      </dsp:txBody>
      <dsp:txXfrm>
        <a:off x="1057183" y="2290082"/>
        <a:ext cx="6829516" cy="915310"/>
      </dsp:txXfrm>
    </dsp:sp>
    <dsp:sp modelId="{69CA04C0-D549-4E15-A7A5-F6E299602630}">
      <dsp:nvSpPr>
        <dsp:cNvPr id="0" name=""/>
        <dsp:cNvSpPr/>
      </dsp:nvSpPr>
      <dsp:spPr>
        <a:xfrm>
          <a:off x="0" y="3434221"/>
          <a:ext cx="78867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943B03-497F-4981-B980-04067019A504}">
      <dsp:nvSpPr>
        <dsp:cNvPr id="0" name=""/>
        <dsp:cNvSpPr/>
      </dsp:nvSpPr>
      <dsp:spPr>
        <a:xfrm>
          <a:off x="276881" y="3640166"/>
          <a:ext cx="503420" cy="50342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E06D7C-B4D4-4D02-BE01-533C867FFA6B}">
      <dsp:nvSpPr>
        <dsp:cNvPr id="0" name=""/>
        <dsp:cNvSpPr/>
      </dsp:nvSpPr>
      <dsp:spPr>
        <a:xfrm>
          <a:off x="1057183" y="3434221"/>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 Understand multi-sensor features</a:t>
          </a:r>
        </a:p>
      </dsp:txBody>
      <dsp:txXfrm>
        <a:off x="1057183" y="3434221"/>
        <a:ext cx="6829516"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5A8B1-4A82-4C9A-8D54-30509D733C09}">
      <dsp:nvSpPr>
        <dsp:cNvPr id="0" name=""/>
        <dsp:cNvSpPr/>
      </dsp:nvSpPr>
      <dsp:spPr>
        <a:xfrm>
          <a:off x="334403" y="2600"/>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834BC3-2A56-46B9-B3D7-6E05AE61D28A}">
      <dsp:nvSpPr>
        <dsp:cNvPr id="0" name=""/>
        <dsp:cNvSpPr/>
      </dsp:nvSpPr>
      <dsp:spPr>
        <a:xfrm>
          <a:off x="535070" y="203268"/>
          <a:ext cx="554225" cy="5542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7DE6A5-3E79-4A51-B612-C3960BE96CD5}">
      <dsp:nvSpPr>
        <dsp:cNvPr id="0" name=""/>
        <dsp:cNvSpPr/>
      </dsp:nvSpPr>
      <dsp:spPr>
        <a:xfrm>
          <a:off x="1494726" y="2600"/>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dirty="0"/>
            <a:t>Radon is an invisible, odorless, tasteless, radioactive gas.</a:t>
          </a:r>
        </a:p>
      </dsp:txBody>
      <dsp:txXfrm>
        <a:off x="1494726" y="2600"/>
        <a:ext cx="2252392" cy="955560"/>
      </dsp:txXfrm>
    </dsp:sp>
    <dsp:sp modelId="{8F96109B-ED56-4B5C-8287-9DD8AA71E671}">
      <dsp:nvSpPr>
        <dsp:cNvPr id="0" name=""/>
        <dsp:cNvSpPr/>
      </dsp:nvSpPr>
      <dsp:spPr>
        <a:xfrm>
          <a:off x="4139581" y="2600"/>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DC1EA2-9C1A-40F1-AC60-A7D77FFF49ED}">
      <dsp:nvSpPr>
        <dsp:cNvPr id="0" name=""/>
        <dsp:cNvSpPr/>
      </dsp:nvSpPr>
      <dsp:spPr>
        <a:xfrm>
          <a:off x="4340248" y="203268"/>
          <a:ext cx="554225" cy="5542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4E10C2-9B7A-4A10-83AF-C9A3266EB34F}">
      <dsp:nvSpPr>
        <dsp:cNvPr id="0" name=""/>
        <dsp:cNvSpPr/>
      </dsp:nvSpPr>
      <dsp:spPr>
        <a:xfrm>
          <a:off x="5299904" y="2600"/>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dirty="0"/>
            <a:t>It is the product of decaying uranium found in the soil, rocks, and water all around the world.</a:t>
          </a:r>
        </a:p>
      </dsp:txBody>
      <dsp:txXfrm>
        <a:off x="5299904" y="2600"/>
        <a:ext cx="2252392" cy="955560"/>
      </dsp:txXfrm>
    </dsp:sp>
    <dsp:sp modelId="{933BA9C5-1E51-4942-8E6E-E40CB0AF208A}">
      <dsp:nvSpPr>
        <dsp:cNvPr id="0" name=""/>
        <dsp:cNvSpPr/>
      </dsp:nvSpPr>
      <dsp:spPr>
        <a:xfrm>
          <a:off x="334403" y="1697888"/>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F8CA33-B2FA-4AA6-965F-D490F670EC1B}">
      <dsp:nvSpPr>
        <dsp:cNvPr id="0" name=""/>
        <dsp:cNvSpPr/>
      </dsp:nvSpPr>
      <dsp:spPr>
        <a:xfrm>
          <a:off x="535070" y="1898556"/>
          <a:ext cx="554225" cy="5542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3084F4-A1BE-4011-972B-96D99B939D14}">
      <dsp:nvSpPr>
        <dsp:cNvPr id="0" name=""/>
        <dsp:cNvSpPr/>
      </dsp:nvSpPr>
      <dsp:spPr>
        <a:xfrm>
          <a:off x="1494726" y="1697888"/>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dirty="0"/>
            <a:t>As a gas, it seeps into your home or business through any cracks or holes present in the building's foundation, or even through your well water. </a:t>
          </a:r>
        </a:p>
      </dsp:txBody>
      <dsp:txXfrm>
        <a:off x="1494726" y="1697888"/>
        <a:ext cx="2252392" cy="955560"/>
      </dsp:txXfrm>
    </dsp:sp>
    <dsp:sp modelId="{9579E95D-6C66-4AD2-9B97-878CBB81A2F2}">
      <dsp:nvSpPr>
        <dsp:cNvPr id="0" name=""/>
        <dsp:cNvSpPr/>
      </dsp:nvSpPr>
      <dsp:spPr>
        <a:xfrm>
          <a:off x="4139581" y="1697888"/>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9151B0-160E-4FCB-9726-D991DA8AFEF6}">
      <dsp:nvSpPr>
        <dsp:cNvPr id="0" name=""/>
        <dsp:cNvSpPr/>
      </dsp:nvSpPr>
      <dsp:spPr>
        <a:xfrm>
          <a:off x="4340248" y="1898556"/>
          <a:ext cx="554225" cy="5542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B5A121-690F-470E-9CA2-BD61B5D3B52B}">
      <dsp:nvSpPr>
        <dsp:cNvPr id="0" name=""/>
        <dsp:cNvSpPr/>
      </dsp:nvSpPr>
      <dsp:spPr>
        <a:xfrm>
          <a:off x="5299904" y="1697888"/>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latin typeface="Goudy Old Style"/>
            </a:rPr>
            <a:t>Radon can also enter your home or business through gaps in suspended floors, gaps around service pipes, cavities inside walls, &amp; construction joints. </a:t>
          </a:r>
        </a:p>
      </dsp:txBody>
      <dsp:txXfrm>
        <a:off x="5299904" y="1697888"/>
        <a:ext cx="2252392" cy="955560"/>
      </dsp:txXfrm>
    </dsp:sp>
    <dsp:sp modelId="{7BF842E2-125D-415C-B9AF-46045026745E}">
      <dsp:nvSpPr>
        <dsp:cNvPr id="0" name=""/>
        <dsp:cNvSpPr/>
      </dsp:nvSpPr>
      <dsp:spPr>
        <a:xfrm>
          <a:off x="334403" y="3393176"/>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EB33D5-AD48-44E7-96F4-ACA183CE3FC6}">
      <dsp:nvSpPr>
        <dsp:cNvPr id="0" name=""/>
        <dsp:cNvSpPr/>
      </dsp:nvSpPr>
      <dsp:spPr>
        <a:xfrm>
          <a:off x="535070" y="3593844"/>
          <a:ext cx="554225" cy="55422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6A5C82-87F9-408C-829C-D00ADCF1B3EF}">
      <dsp:nvSpPr>
        <dsp:cNvPr id="0" name=""/>
        <dsp:cNvSpPr/>
      </dsp:nvSpPr>
      <dsp:spPr>
        <a:xfrm>
          <a:off x="1494726" y="3393176"/>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dirty="0"/>
            <a:t>Once it makes it inside your building it becomes trapped, subjecting all residents to exposure.</a:t>
          </a:r>
        </a:p>
      </dsp:txBody>
      <dsp:txXfrm>
        <a:off x="1494726" y="3393176"/>
        <a:ext cx="2252392" cy="955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A9FC5-2523-D44E-9ACC-DB7E3D498B2B}">
      <dsp:nvSpPr>
        <dsp:cNvPr id="0" name=""/>
        <dsp:cNvSpPr/>
      </dsp:nvSpPr>
      <dsp:spPr>
        <a:xfrm>
          <a:off x="0" y="0"/>
          <a:ext cx="6072759" cy="78324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Radon is the second leading cause of lung cancer in the United States.</a:t>
          </a:r>
          <a:r>
            <a:rPr lang="en-US" sz="1400" kern="1200">
              <a:latin typeface="Goudy Old Style"/>
            </a:rPr>
            <a:t> </a:t>
          </a:r>
          <a:endParaRPr lang="en-US" sz="1400" kern="1200"/>
        </a:p>
      </dsp:txBody>
      <dsp:txXfrm>
        <a:off x="22940" y="22940"/>
        <a:ext cx="5135942" cy="737360"/>
      </dsp:txXfrm>
    </dsp:sp>
    <dsp:sp modelId="{444BED26-1795-E945-8521-23776864336C}">
      <dsp:nvSpPr>
        <dsp:cNvPr id="0" name=""/>
        <dsp:cNvSpPr/>
      </dsp:nvSpPr>
      <dsp:spPr>
        <a:xfrm>
          <a:off x="453485" y="892024"/>
          <a:ext cx="6072759" cy="783240"/>
        </a:xfrm>
        <a:prstGeom prst="roundRect">
          <a:avLst>
            <a:gd name="adj" fmla="val 10000"/>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Most people do not know that their home has high levels of radon or that they should test for it.</a:t>
          </a:r>
        </a:p>
      </dsp:txBody>
      <dsp:txXfrm>
        <a:off x="476425" y="914964"/>
        <a:ext cx="5064287" cy="737360"/>
      </dsp:txXfrm>
    </dsp:sp>
    <dsp:sp modelId="{70F6A574-9552-2243-8828-5103394FFF8B}">
      <dsp:nvSpPr>
        <dsp:cNvPr id="0" name=""/>
        <dsp:cNvSpPr/>
      </dsp:nvSpPr>
      <dsp:spPr>
        <a:xfrm>
          <a:off x="906970" y="1784048"/>
          <a:ext cx="6072759" cy="783240"/>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Many people do not realize how harmful radon is.</a:t>
          </a:r>
        </a:p>
      </dsp:txBody>
      <dsp:txXfrm>
        <a:off x="929910" y="1806988"/>
        <a:ext cx="5064287" cy="737360"/>
      </dsp:txXfrm>
    </dsp:sp>
    <dsp:sp modelId="{CF6E75A0-C35D-AD44-B4E1-2E7BCAC02803}">
      <dsp:nvSpPr>
        <dsp:cNvPr id="0" name=""/>
        <dsp:cNvSpPr/>
      </dsp:nvSpPr>
      <dsp:spPr>
        <a:xfrm>
          <a:off x="1360455" y="2676072"/>
          <a:ext cx="6072759" cy="783240"/>
        </a:xfrm>
        <a:prstGeom prst="roundRect">
          <a:avLst>
            <a:gd name="adj" fmla="val 10000"/>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The longer your exposure, the higher the risk to you.</a:t>
          </a:r>
          <a:r>
            <a:rPr lang="en-US" sz="1400" kern="1200">
              <a:latin typeface="Goudy Old Style"/>
            </a:rPr>
            <a:t> </a:t>
          </a:r>
          <a:endParaRPr lang="en-US" sz="1400" kern="1200"/>
        </a:p>
      </dsp:txBody>
      <dsp:txXfrm>
        <a:off x="1383395" y="2699012"/>
        <a:ext cx="5064287" cy="737360"/>
      </dsp:txXfrm>
    </dsp:sp>
    <dsp:sp modelId="{DDD0D102-E58E-3D46-A7D5-12E3571EE081}">
      <dsp:nvSpPr>
        <dsp:cNvPr id="0" name=""/>
        <dsp:cNvSpPr/>
      </dsp:nvSpPr>
      <dsp:spPr>
        <a:xfrm>
          <a:off x="1813940" y="3568097"/>
          <a:ext cx="6072759" cy="783240"/>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This means if exposed continually starting at a young age, children are at a higher risk of lung cancer as they grow into adulthood</a:t>
          </a:r>
          <a:r>
            <a:rPr lang="en-US" sz="1400" kern="1200">
              <a:latin typeface="Goudy Old Style"/>
            </a:rPr>
            <a:t>.</a:t>
          </a:r>
          <a:endParaRPr lang="en-US" sz="1400" kern="1200"/>
        </a:p>
      </dsp:txBody>
      <dsp:txXfrm>
        <a:off x="1836880" y="3591037"/>
        <a:ext cx="5064287" cy="737360"/>
      </dsp:txXfrm>
    </dsp:sp>
    <dsp:sp modelId="{97715ADE-4174-D044-92A3-28816CFD7A5F}">
      <dsp:nvSpPr>
        <dsp:cNvPr id="0" name=""/>
        <dsp:cNvSpPr/>
      </dsp:nvSpPr>
      <dsp:spPr>
        <a:xfrm>
          <a:off x="5563652" y="572200"/>
          <a:ext cx="509106" cy="509106"/>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678201" y="572200"/>
        <a:ext cx="280008" cy="383102"/>
      </dsp:txXfrm>
    </dsp:sp>
    <dsp:sp modelId="{B98F6299-AD54-4D4A-B17A-83DE85B184D0}">
      <dsp:nvSpPr>
        <dsp:cNvPr id="0" name=""/>
        <dsp:cNvSpPr/>
      </dsp:nvSpPr>
      <dsp:spPr>
        <a:xfrm>
          <a:off x="6017137" y="1464225"/>
          <a:ext cx="509106" cy="509106"/>
        </a:xfrm>
        <a:prstGeom prst="downArrow">
          <a:avLst>
            <a:gd name="adj1" fmla="val 55000"/>
            <a:gd name="adj2" fmla="val 45000"/>
          </a:avLst>
        </a:prstGeom>
        <a:solidFill>
          <a:schemeClr val="accent2">
            <a:tint val="40000"/>
            <a:alpha val="90000"/>
            <a:hueOff val="1675274"/>
            <a:satOff val="-1459"/>
            <a:lumOff val="-2"/>
            <a:alphaOff val="0"/>
          </a:schemeClr>
        </a:solidFill>
        <a:ln w="25400" cap="flat" cmpd="sng" algn="ctr">
          <a:solidFill>
            <a:schemeClr val="accent2">
              <a:tint val="40000"/>
              <a:alpha val="90000"/>
              <a:hueOff val="1675274"/>
              <a:satOff val="-1459"/>
              <a:lumOff val="-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131686" y="1464225"/>
        <a:ext cx="280008" cy="383102"/>
      </dsp:txXfrm>
    </dsp:sp>
    <dsp:sp modelId="{424EA601-93AF-C149-B089-65DF3125987A}">
      <dsp:nvSpPr>
        <dsp:cNvPr id="0" name=""/>
        <dsp:cNvSpPr/>
      </dsp:nvSpPr>
      <dsp:spPr>
        <a:xfrm>
          <a:off x="6470622" y="2343195"/>
          <a:ext cx="509106" cy="509106"/>
        </a:xfrm>
        <a:prstGeom prst="downArrow">
          <a:avLst>
            <a:gd name="adj1" fmla="val 55000"/>
            <a:gd name="adj2" fmla="val 45000"/>
          </a:avLst>
        </a:prstGeom>
        <a:solidFill>
          <a:schemeClr val="accent2">
            <a:tint val="40000"/>
            <a:alpha val="90000"/>
            <a:hueOff val="3350547"/>
            <a:satOff val="-2919"/>
            <a:lumOff val="-4"/>
            <a:alphaOff val="0"/>
          </a:schemeClr>
        </a:solidFill>
        <a:ln w="25400" cap="flat" cmpd="sng" algn="ctr">
          <a:solidFill>
            <a:schemeClr val="accent2">
              <a:tint val="40000"/>
              <a:alpha val="90000"/>
              <a:hueOff val="3350547"/>
              <a:satOff val="-2919"/>
              <a:lumOff val="-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585171" y="2343195"/>
        <a:ext cx="280008" cy="383102"/>
      </dsp:txXfrm>
    </dsp:sp>
    <dsp:sp modelId="{044986D5-F675-B649-8F0A-1CC761A4FE11}">
      <dsp:nvSpPr>
        <dsp:cNvPr id="0" name=""/>
        <dsp:cNvSpPr/>
      </dsp:nvSpPr>
      <dsp:spPr>
        <a:xfrm>
          <a:off x="6924108" y="3243922"/>
          <a:ext cx="509106" cy="509106"/>
        </a:xfrm>
        <a:prstGeom prst="downArrow">
          <a:avLst>
            <a:gd name="adj1" fmla="val 55000"/>
            <a:gd name="adj2" fmla="val 45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038657" y="3243922"/>
        <a:ext cx="280008" cy="3831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F68B2-3F8D-4B28-97D7-AAF206A7A8D8}">
      <dsp:nvSpPr>
        <dsp:cNvPr id="0" name=""/>
        <dsp:cNvSpPr/>
      </dsp:nvSpPr>
      <dsp:spPr>
        <a:xfrm>
          <a:off x="0" y="3404"/>
          <a:ext cx="7886700" cy="7251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EC278B-65DF-4DE6-A711-1FEA174569EF}">
      <dsp:nvSpPr>
        <dsp:cNvPr id="0" name=""/>
        <dsp:cNvSpPr/>
      </dsp:nvSpPr>
      <dsp:spPr>
        <a:xfrm>
          <a:off x="219348" y="166556"/>
          <a:ext cx="398815" cy="3988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8ED5D5-C716-4822-AB0D-72E444B9997D}">
      <dsp:nvSpPr>
        <dsp:cNvPr id="0" name=""/>
        <dsp:cNvSpPr/>
      </dsp:nvSpPr>
      <dsp:spPr>
        <a:xfrm>
          <a:off x="837512" y="3404"/>
          <a:ext cx="70491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A report generated from the continuous monitor data helps detect unusual measurement swings.</a:t>
          </a:r>
        </a:p>
      </dsp:txBody>
      <dsp:txXfrm>
        <a:off x="837512" y="3404"/>
        <a:ext cx="7049187" cy="725119"/>
      </dsp:txXfrm>
    </dsp:sp>
    <dsp:sp modelId="{312B4AC2-6E52-4C5B-90F9-520FE1C0C73E}">
      <dsp:nvSpPr>
        <dsp:cNvPr id="0" name=""/>
        <dsp:cNvSpPr/>
      </dsp:nvSpPr>
      <dsp:spPr>
        <a:xfrm>
          <a:off x="0" y="909803"/>
          <a:ext cx="7886700" cy="7251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16FB46-C36B-4710-A45B-129D748D8549}">
      <dsp:nvSpPr>
        <dsp:cNvPr id="0" name=""/>
        <dsp:cNvSpPr/>
      </dsp:nvSpPr>
      <dsp:spPr>
        <a:xfrm>
          <a:off x="219348" y="1072955"/>
          <a:ext cx="398815" cy="3988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D2BB8F-4943-4955-B32E-F813111E7609}">
      <dsp:nvSpPr>
        <dsp:cNvPr id="0" name=""/>
        <dsp:cNvSpPr/>
      </dsp:nvSpPr>
      <dsp:spPr>
        <a:xfrm>
          <a:off x="837512" y="909803"/>
          <a:ext cx="70491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A motion detector built into the monitor will help to determine if the device was moved.</a:t>
          </a:r>
        </a:p>
      </dsp:txBody>
      <dsp:txXfrm>
        <a:off x="837512" y="909803"/>
        <a:ext cx="7049187" cy="725119"/>
      </dsp:txXfrm>
    </dsp:sp>
    <dsp:sp modelId="{40AB6E73-B134-4141-A613-543BD5F66658}">
      <dsp:nvSpPr>
        <dsp:cNvPr id="0" name=""/>
        <dsp:cNvSpPr/>
      </dsp:nvSpPr>
      <dsp:spPr>
        <a:xfrm>
          <a:off x="0" y="1816202"/>
          <a:ext cx="7886700" cy="72511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483ADB-5DC7-46C0-B265-F8904A871D7A}">
      <dsp:nvSpPr>
        <dsp:cNvPr id="0" name=""/>
        <dsp:cNvSpPr/>
      </dsp:nvSpPr>
      <dsp:spPr>
        <a:xfrm>
          <a:off x="219348" y="1979354"/>
          <a:ext cx="398815" cy="3988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6771A1-406C-461A-93B2-CD28E77E73F2}">
      <dsp:nvSpPr>
        <dsp:cNvPr id="0" name=""/>
        <dsp:cNvSpPr/>
      </dsp:nvSpPr>
      <dsp:spPr>
        <a:xfrm>
          <a:off x="837512" y="1816202"/>
          <a:ext cx="70491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The monitor’s environmental data can be paired with historical weather data using the RAD-LAB app.</a:t>
          </a:r>
        </a:p>
      </dsp:txBody>
      <dsp:txXfrm>
        <a:off x="837512" y="1816202"/>
        <a:ext cx="7049187" cy="725119"/>
      </dsp:txXfrm>
    </dsp:sp>
    <dsp:sp modelId="{BCA39FBB-6D3A-4126-AC1C-7E80BA29B2C8}">
      <dsp:nvSpPr>
        <dsp:cNvPr id="0" name=""/>
        <dsp:cNvSpPr/>
      </dsp:nvSpPr>
      <dsp:spPr>
        <a:xfrm>
          <a:off x="0" y="2722601"/>
          <a:ext cx="7886700" cy="72511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FB0B32-DBB0-4506-8C6C-0C7F92729B32}">
      <dsp:nvSpPr>
        <dsp:cNvPr id="0" name=""/>
        <dsp:cNvSpPr/>
      </dsp:nvSpPr>
      <dsp:spPr>
        <a:xfrm>
          <a:off x="219348" y="2885753"/>
          <a:ext cx="398815" cy="3988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D90328-EA7D-48B7-8B1A-04B5AFF60B95}">
      <dsp:nvSpPr>
        <dsp:cNvPr id="0" name=""/>
        <dsp:cNvSpPr/>
      </dsp:nvSpPr>
      <dsp:spPr>
        <a:xfrm>
          <a:off x="837512" y="2722601"/>
          <a:ext cx="70491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Record room temperatures to assess the opening of windows.</a:t>
          </a:r>
        </a:p>
      </dsp:txBody>
      <dsp:txXfrm>
        <a:off x="837512" y="2722601"/>
        <a:ext cx="7049187" cy="725119"/>
      </dsp:txXfrm>
    </dsp:sp>
    <dsp:sp modelId="{3BC67290-10D3-4484-A43A-CCF5B33FC47A}">
      <dsp:nvSpPr>
        <dsp:cNvPr id="0" name=""/>
        <dsp:cNvSpPr/>
      </dsp:nvSpPr>
      <dsp:spPr>
        <a:xfrm>
          <a:off x="0" y="3629000"/>
          <a:ext cx="7886700" cy="72511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811D91-E49D-4CDE-82EF-CFB05872A78A}">
      <dsp:nvSpPr>
        <dsp:cNvPr id="0" name=""/>
        <dsp:cNvSpPr/>
      </dsp:nvSpPr>
      <dsp:spPr>
        <a:xfrm>
          <a:off x="219348" y="3792152"/>
          <a:ext cx="398815" cy="39881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C60AE0-07F0-4CFA-A06D-7A52DAA80577}">
      <dsp:nvSpPr>
        <dsp:cNvPr id="0" name=""/>
        <dsp:cNvSpPr/>
      </dsp:nvSpPr>
      <dsp:spPr>
        <a:xfrm>
          <a:off x="837512" y="3629000"/>
          <a:ext cx="70491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Monitor is passcode protected </a:t>
          </a:r>
        </a:p>
      </dsp:txBody>
      <dsp:txXfrm>
        <a:off x="837512" y="3629000"/>
        <a:ext cx="7049187" cy="7251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01427-B9B7-44D5-9FF0-0E0D9ADA82CF}">
      <dsp:nvSpPr>
        <dsp:cNvPr id="0" name=""/>
        <dsp:cNvSpPr/>
      </dsp:nvSpPr>
      <dsp:spPr>
        <a:xfrm>
          <a:off x="289" y="151862"/>
          <a:ext cx="710427" cy="71042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2B4652-B1A4-4371-9093-80CD2B5E52AB}">
      <dsp:nvSpPr>
        <dsp:cNvPr id="0" name=""/>
        <dsp:cNvSpPr/>
      </dsp:nvSpPr>
      <dsp:spPr>
        <a:xfrm>
          <a:off x="149479" y="301051"/>
          <a:ext cx="412048" cy="4120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A4ED1A-311E-4707-876C-B17FF9DA30DC}">
      <dsp:nvSpPr>
        <dsp:cNvPr id="0" name=""/>
        <dsp:cNvSpPr/>
      </dsp:nvSpPr>
      <dsp:spPr>
        <a:xfrm>
          <a:off x="862952" y="151862"/>
          <a:ext cx="1674579" cy="71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Lightweight aluminum design</a:t>
          </a:r>
        </a:p>
      </dsp:txBody>
      <dsp:txXfrm>
        <a:off x="862952" y="151862"/>
        <a:ext cx="1674579" cy="710427"/>
      </dsp:txXfrm>
    </dsp:sp>
    <dsp:sp modelId="{332F85C9-AC67-4455-B6F4-8E15581108DC}">
      <dsp:nvSpPr>
        <dsp:cNvPr id="0" name=""/>
        <dsp:cNvSpPr/>
      </dsp:nvSpPr>
      <dsp:spPr>
        <a:xfrm>
          <a:off x="2829314" y="151862"/>
          <a:ext cx="710427" cy="71042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319F2C-B519-4B97-9933-2CEEF12C08C0}">
      <dsp:nvSpPr>
        <dsp:cNvPr id="0" name=""/>
        <dsp:cNvSpPr/>
      </dsp:nvSpPr>
      <dsp:spPr>
        <a:xfrm>
          <a:off x="2978504" y="301051"/>
          <a:ext cx="412048" cy="4120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2E27F1-BBBA-477E-970C-C6577C1AF30D}">
      <dsp:nvSpPr>
        <dsp:cNvPr id="0" name=""/>
        <dsp:cNvSpPr/>
      </dsp:nvSpPr>
      <dsp:spPr>
        <a:xfrm>
          <a:off x="3691976" y="151862"/>
          <a:ext cx="1674579" cy="71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3.5” touchscreen interface</a:t>
          </a:r>
        </a:p>
      </dsp:txBody>
      <dsp:txXfrm>
        <a:off x="3691976" y="151862"/>
        <a:ext cx="1674579" cy="710427"/>
      </dsp:txXfrm>
    </dsp:sp>
    <dsp:sp modelId="{6A8D95F4-55E6-4A1A-83C8-A53FB0E0037C}">
      <dsp:nvSpPr>
        <dsp:cNvPr id="0" name=""/>
        <dsp:cNvSpPr/>
      </dsp:nvSpPr>
      <dsp:spPr>
        <a:xfrm>
          <a:off x="5658339" y="151862"/>
          <a:ext cx="710427" cy="71042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444C01-CE7B-4379-B36F-F9E0B511AD4F}">
      <dsp:nvSpPr>
        <dsp:cNvPr id="0" name=""/>
        <dsp:cNvSpPr/>
      </dsp:nvSpPr>
      <dsp:spPr>
        <a:xfrm>
          <a:off x="5807529" y="301051"/>
          <a:ext cx="412048" cy="4120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19EA7E-EF52-40F5-A84A-C61100986EC9}">
      <dsp:nvSpPr>
        <dsp:cNvPr id="0" name=""/>
        <dsp:cNvSpPr/>
      </dsp:nvSpPr>
      <dsp:spPr>
        <a:xfrm>
          <a:off x="6521001" y="151862"/>
          <a:ext cx="1674579" cy="71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Bluetooth &amp; USB-C</a:t>
          </a:r>
        </a:p>
      </dsp:txBody>
      <dsp:txXfrm>
        <a:off x="6521001" y="151862"/>
        <a:ext cx="1674579" cy="710427"/>
      </dsp:txXfrm>
    </dsp:sp>
    <dsp:sp modelId="{64228A03-F6A1-47D0-8EFA-BA42542698B9}">
      <dsp:nvSpPr>
        <dsp:cNvPr id="0" name=""/>
        <dsp:cNvSpPr/>
      </dsp:nvSpPr>
      <dsp:spPr>
        <a:xfrm>
          <a:off x="289" y="1489488"/>
          <a:ext cx="710427" cy="71042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25AE0F-F3DC-476F-963B-E1FFA55A13C6}">
      <dsp:nvSpPr>
        <dsp:cNvPr id="0" name=""/>
        <dsp:cNvSpPr/>
      </dsp:nvSpPr>
      <dsp:spPr>
        <a:xfrm>
          <a:off x="149479" y="1638678"/>
          <a:ext cx="412048" cy="4120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B076CF-E65C-48B4-B574-92FC1F7C38D7}">
      <dsp:nvSpPr>
        <dsp:cNvPr id="0" name=""/>
        <dsp:cNvSpPr/>
      </dsp:nvSpPr>
      <dsp:spPr>
        <a:xfrm>
          <a:off x="862952" y="1489488"/>
          <a:ext cx="1674579" cy="71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Long battery life (rechargeable)</a:t>
          </a:r>
        </a:p>
      </dsp:txBody>
      <dsp:txXfrm>
        <a:off x="862952" y="1489488"/>
        <a:ext cx="1674579" cy="710427"/>
      </dsp:txXfrm>
    </dsp:sp>
    <dsp:sp modelId="{5DDF2D96-6CDA-4088-B33D-EE7F6C0B6428}">
      <dsp:nvSpPr>
        <dsp:cNvPr id="0" name=""/>
        <dsp:cNvSpPr/>
      </dsp:nvSpPr>
      <dsp:spPr>
        <a:xfrm>
          <a:off x="2829314" y="1489488"/>
          <a:ext cx="710427" cy="710427"/>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FADC77-BD94-4AAA-8A1F-37ECBE4EE8E3}">
      <dsp:nvSpPr>
        <dsp:cNvPr id="0" name=""/>
        <dsp:cNvSpPr/>
      </dsp:nvSpPr>
      <dsp:spPr>
        <a:xfrm>
          <a:off x="2978504" y="1638678"/>
          <a:ext cx="412048" cy="4120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F11E15-3042-4018-A069-B9F7909F628E}">
      <dsp:nvSpPr>
        <dsp:cNvPr id="0" name=""/>
        <dsp:cNvSpPr/>
      </dsp:nvSpPr>
      <dsp:spPr>
        <a:xfrm>
          <a:off x="3691976" y="1489488"/>
          <a:ext cx="1674579" cy="71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Passive diffusion ion chamber</a:t>
          </a:r>
        </a:p>
      </dsp:txBody>
      <dsp:txXfrm>
        <a:off x="3691976" y="1489488"/>
        <a:ext cx="1674579" cy="710427"/>
      </dsp:txXfrm>
    </dsp:sp>
    <dsp:sp modelId="{5417DD77-19BA-4E82-AD07-0C58DCB616EE}">
      <dsp:nvSpPr>
        <dsp:cNvPr id="0" name=""/>
        <dsp:cNvSpPr/>
      </dsp:nvSpPr>
      <dsp:spPr>
        <a:xfrm>
          <a:off x="5658339" y="1489488"/>
          <a:ext cx="710427" cy="71042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B607A3-ECAD-44A7-B8EE-1C4E9F25DB03}">
      <dsp:nvSpPr>
        <dsp:cNvPr id="0" name=""/>
        <dsp:cNvSpPr/>
      </dsp:nvSpPr>
      <dsp:spPr>
        <a:xfrm>
          <a:off x="5807529" y="1638678"/>
          <a:ext cx="412048" cy="41204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B87BB0-4759-46FB-879C-A7E45733E0F3}">
      <dsp:nvSpPr>
        <dsp:cNvPr id="0" name=""/>
        <dsp:cNvSpPr/>
      </dsp:nvSpPr>
      <dsp:spPr>
        <a:xfrm>
          <a:off x="6521001" y="1489488"/>
          <a:ext cx="1674579" cy="71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Virtually unlimited test storage</a:t>
          </a:r>
          <a:endParaRPr lang="en-US" sz="1700" kern="1200" dirty="0"/>
        </a:p>
      </dsp:txBody>
      <dsp:txXfrm>
        <a:off x="6521001" y="1489488"/>
        <a:ext cx="1674579" cy="710427"/>
      </dsp:txXfrm>
    </dsp:sp>
    <dsp:sp modelId="{9BED2642-A651-4379-8196-01A9DF0A6225}">
      <dsp:nvSpPr>
        <dsp:cNvPr id="0" name=""/>
        <dsp:cNvSpPr/>
      </dsp:nvSpPr>
      <dsp:spPr>
        <a:xfrm>
          <a:off x="289" y="2827115"/>
          <a:ext cx="710427" cy="71042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27D24D-BE6A-484C-B559-E2CE2D158A13}">
      <dsp:nvSpPr>
        <dsp:cNvPr id="0" name=""/>
        <dsp:cNvSpPr/>
      </dsp:nvSpPr>
      <dsp:spPr>
        <a:xfrm>
          <a:off x="149479" y="2976305"/>
          <a:ext cx="412048" cy="41204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852769-6DFE-402D-B624-43D4CCB95B21}">
      <dsp:nvSpPr>
        <dsp:cNvPr id="0" name=""/>
        <dsp:cNvSpPr/>
      </dsp:nvSpPr>
      <dsp:spPr>
        <a:xfrm>
          <a:off x="862952" y="2827115"/>
          <a:ext cx="1674579" cy="71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Standard ¼-20 tripod mount</a:t>
          </a:r>
          <a:endParaRPr lang="en-US" sz="1700" kern="1200" dirty="0"/>
        </a:p>
      </dsp:txBody>
      <dsp:txXfrm>
        <a:off x="862952" y="2827115"/>
        <a:ext cx="1674579" cy="710427"/>
      </dsp:txXfrm>
    </dsp:sp>
    <dsp:sp modelId="{58124B4A-BC21-D641-9B7D-AE62BECF7917}">
      <dsp:nvSpPr>
        <dsp:cNvPr id="0" name=""/>
        <dsp:cNvSpPr/>
      </dsp:nvSpPr>
      <dsp:spPr>
        <a:xfrm>
          <a:off x="2829314" y="2827115"/>
          <a:ext cx="710427" cy="71042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721F91-631F-424D-BB40-5F3B710648B0}">
      <dsp:nvSpPr>
        <dsp:cNvPr id="0" name=""/>
        <dsp:cNvSpPr/>
      </dsp:nvSpPr>
      <dsp:spPr>
        <a:xfrm>
          <a:off x="2978504" y="2976305"/>
          <a:ext cx="412048" cy="412048"/>
        </a:xfrm>
        <a:prstGeom prst="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EFDA1E-DF5B-304B-934D-108195F948B2}">
      <dsp:nvSpPr>
        <dsp:cNvPr id="0" name=""/>
        <dsp:cNvSpPr/>
      </dsp:nvSpPr>
      <dsp:spPr>
        <a:xfrm>
          <a:off x="3691976" y="2827115"/>
          <a:ext cx="1674579" cy="71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24+ CPH/pCi/l</a:t>
          </a:r>
          <a:endParaRPr lang="en-US" sz="1700" kern="1200" dirty="0"/>
        </a:p>
      </dsp:txBody>
      <dsp:txXfrm>
        <a:off x="3691976" y="2827115"/>
        <a:ext cx="1674579" cy="710427"/>
      </dsp:txXfrm>
    </dsp:sp>
    <dsp:sp modelId="{5198338E-80A5-754D-8CC3-B4CF09466EF0}">
      <dsp:nvSpPr>
        <dsp:cNvPr id="0" name=""/>
        <dsp:cNvSpPr/>
      </dsp:nvSpPr>
      <dsp:spPr>
        <a:xfrm>
          <a:off x="5658339" y="2827115"/>
          <a:ext cx="710427" cy="71042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1B3B19-2D8E-5E4B-9873-A0B4EA14D585}">
      <dsp:nvSpPr>
        <dsp:cNvPr id="0" name=""/>
        <dsp:cNvSpPr/>
      </dsp:nvSpPr>
      <dsp:spPr>
        <a:xfrm>
          <a:off x="5807529" y="2976305"/>
          <a:ext cx="412048" cy="412048"/>
        </a:xfrm>
        <a:prstGeom prst="rect">
          <a:avLst/>
        </a:prstGeom>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EC8908-3B99-F040-9505-8B66A6FA9321}">
      <dsp:nvSpPr>
        <dsp:cNvPr id="0" name=""/>
        <dsp:cNvSpPr/>
      </dsp:nvSpPr>
      <dsp:spPr>
        <a:xfrm>
          <a:off x="6521001" y="2827115"/>
          <a:ext cx="1674579" cy="71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AARST-NRPP Approved CR-8445</a:t>
          </a:r>
          <a:endParaRPr lang="en-US" sz="1700" kern="1200" dirty="0"/>
        </a:p>
      </dsp:txBody>
      <dsp:txXfrm>
        <a:off x="6521001" y="2827115"/>
        <a:ext cx="1674579" cy="7104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29621-1F86-9A43-8B9A-56609DD14695}">
      <dsp:nvSpPr>
        <dsp:cNvPr id="0" name=""/>
        <dsp:cNvSpPr/>
      </dsp:nvSpPr>
      <dsp:spPr>
        <a:xfrm>
          <a:off x="2401" y="606517"/>
          <a:ext cx="1904899" cy="11429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Radon</a:t>
          </a:r>
        </a:p>
      </dsp:txBody>
      <dsp:txXfrm>
        <a:off x="2401" y="606517"/>
        <a:ext cx="1904899" cy="1142939"/>
      </dsp:txXfrm>
    </dsp:sp>
    <dsp:sp modelId="{623DB24B-E19F-D14C-AFCA-0BDE6BB7AB94}">
      <dsp:nvSpPr>
        <dsp:cNvPr id="0" name=""/>
        <dsp:cNvSpPr/>
      </dsp:nvSpPr>
      <dsp:spPr>
        <a:xfrm>
          <a:off x="2097790" y="606517"/>
          <a:ext cx="1904899" cy="114293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CO</a:t>
          </a:r>
        </a:p>
      </dsp:txBody>
      <dsp:txXfrm>
        <a:off x="2097790" y="606517"/>
        <a:ext cx="1904899" cy="1142939"/>
      </dsp:txXfrm>
    </dsp:sp>
    <dsp:sp modelId="{BB235A82-5CF0-ED4A-BA4A-3260FA377066}">
      <dsp:nvSpPr>
        <dsp:cNvPr id="0" name=""/>
        <dsp:cNvSpPr/>
      </dsp:nvSpPr>
      <dsp:spPr>
        <a:xfrm>
          <a:off x="4193180" y="606517"/>
          <a:ext cx="1904899" cy="11429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CO₂</a:t>
          </a:r>
        </a:p>
      </dsp:txBody>
      <dsp:txXfrm>
        <a:off x="4193180" y="606517"/>
        <a:ext cx="1904899" cy="1142939"/>
      </dsp:txXfrm>
    </dsp:sp>
    <dsp:sp modelId="{F75BD7CF-16A0-A549-987E-D6C0FFDE7DBD}">
      <dsp:nvSpPr>
        <dsp:cNvPr id="0" name=""/>
        <dsp:cNvSpPr/>
      </dsp:nvSpPr>
      <dsp:spPr>
        <a:xfrm>
          <a:off x="6288570" y="606517"/>
          <a:ext cx="1904899" cy="11429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PM2.5 / PM10</a:t>
          </a:r>
        </a:p>
      </dsp:txBody>
      <dsp:txXfrm>
        <a:off x="6288570" y="606517"/>
        <a:ext cx="1904899" cy="1142939"/>
      </dsp:txXfrm>
    </dsp:sp>
    <dsp:sp modelId="{A85D71D6-AA6A-7649-8400-E2385E79A249}">
      <dsp:nvSpPr>
        <dsp:cNvPr id="0" name=""/>
        <dsp:cNvSpPr/>
      </dsp:nvSpPr>
      <dsp:spPr>
        <a:xfrm>
          <a:off x="2401" y="1939947"/>
          <a:ext cx="1904899" cy="114293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VOC/AQI</a:t>
          </a:r>
        </a:p>
      </dsp:txBody>
      <dsp:txXfrm>
        <a:off x="2401" y="1939947"/>
        <a:ext cx="1904899" cy="1142939"/>
      </dsp:txXfrm>
    </dsp:sp>
    <dsp:sp modelId="{3D007064-D819-9A43-9E7F-BB3D11CFB318}">
      <dsp:nvSpPr>
        <dsp:cNvPr id="0" name=""/>
        <dsp:cNvSpPr/>
      </dsp:nvSpPr>
      <dsp:spPr>
        <a:xfrm>
          <a:off x="2097790" y="1939947"/>
          <a:ext cx="1904899" cy="11429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Temp</a:t>
          </a:r>
        </a:p>
      </dsp:txBody>
      <dsp:txXfrm>
        <a:off x="2097790" y="1939947"/>
        <a:ext cx="1904899" cy="1142939"/>
      </dsp:txXfrm>
    </dsp:sp>
    <dsp:sp modelId="{E9EBC750-D350-D245-A56B-677AAF1E22A3}">
      <dsp:nvSpPr>
        <dsp:cNvPr id="0" name=""/>
        <dsp:cNvSpPr/>
      </dsp:nvSpPr>
      <dsp:spPr>
        <a:xfrm>
          <a:off x="4193180" y="1939947"/>
          <a:ext cx="1904899" cy="114293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Humidity</a:t>
          </a:r>
        </a:p>
      </dsp:txBody>
      <dsp:txXfrm>
        <a:off x="4193180" y="1939947"/>
        <a:ext cx="1904899" cy="1142939"/>
      </dsp:txXfrm>
    </dsp:sp>
    <dsp:sp modelId="{62335CAC-3B62-A94B-BA66-F3270A2C3440}">
      <dsp:nvSpPr>
        <dsp:cNvPr id="0" name=""/>
        <dsp:cNvSpPr/>
      </dsp:nvSpPr>
      <dsp:spPr>
        <a:xfrm>
          <a:off x="6288570" y="1939947"/>
          <a:ext cx="1904899" cy="11429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Pressure</a:t>
          </a:r>
        </a:p>
      </dsp:txBody>
      <dsp:txXfrm>
        <a:off x="6288570" y="1939947"/>
        <a:ext cx="1904899" cy="11429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9322A9-651B-2746-8F9C-1FC7AB97090C}">
      <dsp:nvSpPr>
        <dsp:cNvPr id="0" name=""/>
        <dsp:cNvSpPr/>
      </dsp:nvSpPr>
      <dsp:spPr>
        <a:xfrm>
          <a:off x="1577340" y="1359"/>
          <a:ext cx="6309360" cy="139378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2419" tIns="354022" rIns="122419" bIns="354022" numCol="1" spcCol="1270" anchor="ctr" anchorCtr="0">
          <a:noAutofit/>
        </a:bodyPr>
        <a:lstStyle/>
        <a:p>
          <a:pPr marL="0" lvl="0" indent="0" algn="l" defTabSz="1066800">
            <a:lnSpc>
              <a:spcPct val="90000"/>
            </a:lnSpc>
            <a:spcBef>
              <a:spcPct val="0"/>
            </a:spcBef>
            <a:spcAft>
              <a:spcPct val="35000"/>
            </a:spcAft>
            <a:buNone/>
          </a:pPr>
          <a:r>
            <a:rPr lang="en-US" sz="2400" kern="1200"/>
            <a:t>- Press button to wake device</a:t>
          </a:r>
        </a:p>
      </dsp:txBody>
      <dsp:txXfrm>
        <a:off x="1577340" y="1359"/>
        <a:ext cx="6309360" cy="1393787"/>
      </dsp:txXfrm>
    </dsp:sp>
    <dsp:sp modelId="{88C23A8E-896D-CD43-B783-5A4DE08718FB}">
      <dsp:nvSpPr>
        <dsp:cNvPr id="0" name=""/>
        <dsp:cNvSpPr/>
      </dsp:nvSpPr>
      <dsp:spPr>
        <a:xfrm>
          <a:off x="0" y="1359"/>
          <a:ext cx="1577340" cy="139378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468" tIns="137675" rIns="83468" bIns="137675" numCol="1" spcCol="1270" anchor="ctr" anchorCtr="0">
          <a:noAutofit/>
        </a:bodyPr>
        <a:lstStyle/>
        <a:p>
          <a:pPr marL="0" lvl="0" indent="0" algn="ctr" defTabSz="1244600">
            <a:lnSpc>
              <a:spcPct val="90000"/>
            </a:lnSpc>
            <a:spcBef>
              <a:spcPct val="0"/>
            </a:spcBef>
            <a:spcAft>
              <a:spcPct val="35000"/>
            </a:spcAft>
            <a:buNone/>
          </a:pPr>
          <a:r>
            <a:rPr lang="en-US" sz="2800" kern="1200"/>
            <a:t>Press</a:t>
          </a:r>
        </a:p>
      </dsp:txBody>
      <dsp:txXfrm>
        <a:off x="0" y="1359"/>
        <a:ext cx="1577340" cy="1393787"/>
      </dsp:txXfrm>
    </dsp:sp>
    <dsp:sp modelId="{A54F7906-6708-5F48-AE53-59D5DCBB680F}">
      <dsp:nvSpPr>
        <dsp:cNvPr id="0" name=""/>
        <dsp:cNvSpPr/>
      </dsp:nvSpPr>
      <dsp:spPr>
        <a:xfrm>
          <a:off x="1577340" y="1478775"/>
          <a:ext cx="6309360" cy="139378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2419" tIns="354022" rIns="122419" bIns="354022" numCol="1" spcCol="1270" anchor="ctr" anchorCtr="0">
          <a:noAutofit/>
        </a:bodyPr>
        <a:lstStyle/>
        <a:p>
          <a:pPr marL="0" lvl="0" indent="0" algn="l" defTabSz="1066800">
            <a:lnSpc>
              <a:spcPct val="90000"/>
            </a:lnSpc>
            <a:spcBef>
              <a:spcPct val="0"/>
            </a:spcBef>
            <a:spcAft>
              <a:spcPct val="35000"/>
            </a:spcAft>
            <a:buNone/>
          </a:pPr>
          <a:r>
            <a:rPr lang="en-US" sz="2400" kern="1200" dirty="0"/>
            <a:t>- Enter passcode (default: 51)</a:t>
          </a:r>
        </a:p>
      </dsp:txBody>
      <dsp:txXfrm>
        <a:off x="1577340" y="1478775"/>
        <a:ext cx="6309360" cy="1393787"/>
      </dsp:txXfrm>
    </dsp:sp>
    <dsp:sp modelId="{72446240-18E5-B843-84FF-D6B7A95A896D}">
      <dsp:nvSpPr>
        <dsp:cNvPr id="0" name=""/>
        <dsp:cNvSpPr/>
      </dsp:nvSpPr>
      <dsp:spPr>
        <a:xfrm>
          <a:off x="0" y="1478775"/>
          <a:ext cx="1577340" cy="139378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468" tIns="137675" rIns="83468" bIns="137675" numCol="1" spcCol="1270" anchor="ctr" anchorCtr="0">
          <a:noAutofit/>
        </a:bodyPr>
        <a:lstStyle/>
        <a:p>
          <a:pPr marL="0" lvl="0" indent="0" algn="ctr" defTabSz="1244600">
            <a:lnSpc>
              <a:spcPct val="90000"/>
            </a:lnSpc>
            <a:spcBef>
              <a:spcPct val="0"/>
            </a:spcBef>
            <a:spcAft>
              <a:spcPct val="35000"/>
            </a:spcAft>
            <a:buNone/>
          </a:pPr>
          <a:r>
            <a:rPr lang="en-US" sz="2800" kern="1200"/>
            <a:t>Enter</a:t>
          </a:r>
        </a:p>
      </dsp:txBody>
      <dsp:txXfrm>
        <a:off x="0" y="1478775"/>
        <a:ext cx="1577340" cy="1393787"/>
      </dsp:txXfrm>
    </dsp:sp>
    <dsp:sp modelId="{6AC2A413-BFC6-DA4D-8F81-5248E9C939FA}">
      <dsp:nvSpPr>
        <dsp:cNvPr id="0" name=""/>
        <dsp:cNvSpPr/>
      </dsp:nvSpPr>
      <dsp:spPr>
        <a:xfrm>
          <a:off x="1577340" y="2956190"/>
          <a:ext cx="6309360" cy="139378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2419" tIns="354022" rIns="122419" bIns="354022" numCol="1" spcCol="1270" anchor="ctr" anchorCtr="0">
          <a:noAutofit/>
        </a:bodyPr>
        <a:lstStyle/>
        <a:p>
          <a:pPr marL="0" lvl="0" indent="0" algn="l" defTabSz="1066800">
            <a:lnSpc>
              <a:spcPct val="90000"/>
            </a:lnSpc>
            <a:spcBef>
              <a:spcPct val="0"/>
            </a:spcBef>
            <a:spcAft>
              <a:spcPct val="35000"/>
            </a:spcAft>
            <a:buNone/>
          </a:pPr>
          <a:r>
            <a:rPr lang="en-US" sz="2400" kern="1200"/>
            <a:t>- Stop Test -&gt; data saved, device shuts off</a:t>
          </a:r>
        </a:p>
      </dsp:txBody>
      <dsp:txXfrm>
        <a:off x="1577340" y="2956190"/>
        <a:ext cx="6309360" cy="1393787"/>
      </dsp:txXfrm>
    </dsp:sp>
    <dsp:sp modelId="{614D3420-4232-454C-A5D0-57EE24FD1B3B}">
      <dsp:nvSpPr>
        <dsp:cNvPr id="0" name=""/>
        <dsp:cNvSpPr/>
      </dsp:nvSpPr>
      <dsp:spPr>
        <a:xfrm>
          <a:off x="0" y="2956190"/>
          <a:ext cx="1577340" cy="139378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468" tIns="137675" rIns="83468" bIns="137675" numCol="1" spcCol="1270" anchor="ctr" anchorCtr="0">
          <a:noAutofit/>
        </a:bodyPr>
        <a:lstStyle/>
        <a:p>
          <a:pPr marL="0" lvl="0" indent="0" algn="ctr" defTabSz="1244600">
            <a:lnSpc>
              <a:spcPct val="90000"/>
            </a:lnSpc>
            <a:spcBef>
              <a:spcPct val="0"/>
            </a:spcBef>
            <a:spcAft>
              <a:spcPct val="35000"/>
            </a:spcAft>
            <a:buNone/>
          </a:pPr>
          <a:r>
            <a:rPr lang="en-US" sz="2800" kern="1200"/>
            <a:t>Stop</a:t>
          </a:r>
        </a:p>
      </dsp:txBody>
      <dsp:txXfrm>
        <a:off x="0" y="2956190"/>
        <a:ext cx="1577340" cy="139378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3:32:23.50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16383,'27'1'0,"-5"-1"0,-19 0 0,7 0 0,2 0 0,3 0 0,-2 0 0,-2 0 0,0 0 0,2 0 0,1 0 0,-1 0 0,2 0 0,-1 0 0,0 0 0,-3 0 0,2 0 0,-2 0 0,1 0 0,0 0 0,0 0 0,0 0 0,1 0 0,-1 0 0,0 0 0,0 0 0,3 0 0,-2 0 0,3 0 0,-3 0 0,1 0 0,2 0 0,1 0 0,1 0 0,-2 1 0,0-1 0,-3 0 0,-1 0 0,1 0 0,1 0 0,4 1 0,-3-1 0,8 2 0,-6-2 0,3 0 0,-4 0 0,-2 0 0,-2 0 0,-2 0 0,4 0 0,-4 0 0,5 0 0,-5 0 0,2 0 0,4 0 0,-4 0 0,3 0 0,-3 0 0,3 0 0,-2 1 0,1-1 0,1 0 0,0 0 0,1 0 0,2 0 0,-2 0 0,-2 1 0,-2-1 0,-1 1 0,7-1 0,-5 0 0,6 0 0,-7 0 0,0 0 0,1 0 0,0 0 0,4 0 0,-2 1 0,3-1 0,-2 0 0,1 0 0,-2 0 0,0-1 0,-3 1 0,2 0 0,-2 0 0,1 0 0,-2 0 0,1 0 0,3 0 0,-3 0 0,3 0 0,-5-1 0,5 1 0,-3-1 0,5 1 0,-4 0 0,-3 0 0,4-1 0,-5 1 0,3-1 0,3 1 0,-5 0 0,7 0 0,-8 0 0,3 0 0,3 0 0,0 0 0,1 0 0,-5 0 0,4 0 0,-6 0 0,7 0 0,-4 0 0,-1 0 0,2 0 0,-2 0 0,3 0 0,-1-1 0,0 1 0,4 0 0,4 0 0,-2 0 0,1 0 0,-5 0 0,-1 0 0,0-1 0,-1 1 0,2 0 0,-1 0 0,2 0 0,-1 0 0,-4 0 0,1 0 0,-1 0 0,1 0 0,3 0 0,-5 0 0,3 0 0,-1 0 0,-1 0 0,6 0 0,-6 0 0,2 0 0,-1 0 0,0 0 0,0 0 0,1 0 0,-4 0 0,5 0 0,0 0 0,-1 1 0,3-1 0,-1 0 0,-3 0 0,2 0 0,-3 0 0,0 0 0,1 0 0,2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0:13.51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1943 0 16383,'-42'1'0,"7"0"0,13-1 0,3 0 0,2 0 0,-4 0 0,-3 1 0,-19 0 0,-12-1 0,-18 0 0,7 0 0,11-1 0,20 1 0,11-1 0,1 1 0,-5 0 0,-18 0 0,-4 0 0,-12 0 0,8 0 0,10 0 0,11 0 0,13 0 0,1 0 0,-2 0 0,-9 0 0,-5 1 0,0 0 0,3 0 0,9-1 0,5 1 0,7 0 0,0 0 0,-5-1 0,-3 0 0,-5 0 0,1 0 0,1 0 0,-3 0 0,2 0 0,-4 0 0,6 0 0,-11 0 0,4 0 0,-4 0 0,6 0 0,9 0 0,2-1 0,4 1 0,1 0 0,-4 0 0,-2 0 0,-2 0 0,-6 0 0,0 0 0,-2 1 0,7-1 0,7 0 0,0 0 0,1 0 0,-3 0 0,-7 0 0,5 0 0,-1 1 0,7-1 0,-5 0 0,-1 0 0,-9 0 0,1 0 0,6 0 0,4 0 0,5 0 0,-4 0 0,3 0 0,-4 0 0,0-1 0,5 1 0,-2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0:25.05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6 16383,'32'-2'0,"-5"1"0,-18 0 0,-1 0 0,13 1 0,-8 0 0,17 1 0,-13 0 0,3-1 0,-5 0 0,-1 0 0,-5 0 0,3 1 0,-2-1 0,3 1 0,1-1 0,-6 0 0,8 0 0,-5 0 0,1 0 0,2 0 0,-6 0 0,8 0 0,-6 1 0,2-1 0,3 0 0,-1-1 0,4 1 0,-4 0 0,-3 0 0,2 0 0,1 0 0,-1 0 0,1 0 0,-2 0 0,-1 0 0,1 0 0,-1 0 0,3 0 0,-2 0 0,-1 0 0,2 0 0,-1 0 0,5 0 0,2 0 0,1 1 0,-3-1 0,-5 0 0,0 0 0,-3 0 0,9 2 0,-7-2 0,2 1 0,1-1 0,-2 0 0,11 1 0,-5 0 0,1 0 0,-3-1 0,-5 0 0,1 1 0,-1-1 0,2 0 0,0 0 0,-4 0 0,3-1 0,2 1 0,-4 0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0:31.18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12 16383,'53'0'0,"-7"0"0,-21 0 0,-3-1 0,-2 1 0,-7 0 0,-3 0 0,3-1 0,-4 1 0,7-1 0,-3 1 0,-2-1 0,1 1 0,4 0 0,3 0 0,7 0 0,-3 0 0,-2 0 0,-8 0 0,-4 0 0,6 0 0,-4-1 0,7 1 0,-6-2 0,-3 2 0,9 0 0,-7 0 0,7 0 0,-5 0 0,-1-1 0,0 1 0,0 0 0,3 0 0,0-1 0,3 1 0,-5-1 0,-3 1 0,3 0 0,1 0 0,5 0 0,-2 1 0,2-1 0,-5 1 0,-2-1 0,-1 0 0,4 1 0,1-1 0,3 0 0,-4 1 0,0 0 0,-5-1 0,3 1 0,0-1 0,4 0 0,4 0 0,-2 0 0,-2 0 0,-3 0 0,-3-1 0,1 1 0,-1-1 0,8 0 0,-2 1 0,2 0 0,-1 0 0,-6 0 0,-2 0 0,1 0 0,2 0 0,1 0 0,-3 0 0,0 0 0,4 0 0,-1 0 0,1 0 0,-4 0 0,1 0 0,0 0 0,1 0 0,0 0 0,-2 0 0,1 0 0,0 0 0,0 0 0,2 0 0,-1 0 0,-1 0 0,4 0 0,-3 0 0,0-1 0,-3 1 0,2-1 0,1 1 0,-2-1 0,1 1 0,-1 0 0,4 0 0,-1 0 0,3 0 0,-2 0 0,-1 0 0,0 0 0,-2 0 0,-2 0 0,4 0 0,-2 0 0,2 0 0,-2 0 0,-2 0 0,3 0 0,-2 0 0,2-1 0,0 1 0,-1-1 0,2 1 0,-5 0 0,6 1 0,-3-1 0,0 1 0,1-1 0,-3 0 0,2 0 0,3 0 0,-2 0 0,3 0 0,-3 1 0,1-1 0,-2 1 0,-1-1 0,1 0 0,-2 0 0,4 1 0,-1-1 0,-2 0 0,4 0 0,-6 0 0,3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4:16.815"/>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14 16383,'46'-1'0,"-8"0"0,-31 1 0,8 0 0,13 0 0,-8 0 0,9 0 0,-16 0 0,8 0 0,-3 0 0,7 0 0,-8 0 0,7 0 0,-2 0 0,2 0 0,-2 0 0,-5 0 0,2 0 0,0 0 0,1 0 0,6 1 0,-6-1 0,4 1 0,-7-1 0,8 0 0,-2 0 0,5 1 0,-3-1 0,-5 0 0,1 1 0,-3 0 0,4-1 0,-2 0 0,1 0 0,-3 0 0,3 1 0,-1-1 0,-1 1 0,5-1 0,-10 0 0,8 1 0,2-1 0,-5 0 0,4 0 0,3 0 0,-2-2 0,13 1 0,-6 1 0,4-1 0,-1-1 0,-2 2 0,-2 0 0,-4 0 0,-7 0 0,5 0 0,-3 0 0,5 0 0,-1-1 0,-5 0 0,0 0 0,-3 0 0,5-1 0,4 1 0,-3-1 0,3 0 0,-9 1 0,3 0 0,3 1 0,-2-1 0,8 1 0,-8 0 0,2 1 0,0-1 0,0 1 0,3-1 0,-1 0 0,-3 0 0,2 0 0,-1 0 0,7 0 0,-3 0 0,2 0 0,-7 1 0,2-1 0,-2 0 0,4 1 0,-1-1 0,0 1 0,3-1 0,-1 0 0,3 0 0,6 0 0,-6 0 0,6 0 0,-3 1 0,-2-2 0,-2 1 0,-6 0 0,-5-1 0,8 1 0,-5 0 0,10 1 0,-8-1 0,3 1 0,-2 0 0,3-1 0,-6 1 0,0-1 0,-3-1 0,1 1 0,4-1 0,1 2 0,8 0 0,-2 1 0,3-1 0,-6-1 0,-1 1 0,-4 0 0,-5-1 0,3 0 0,-1 1 0,4-1 0,3 1 0,-1-1 0,4 1 0,-1 0 0,2-1 0,-2 0 0,-5 0 0,1 0 0,-4 0 0,6 0 0,-3 0 0,-3 0 0,-1 0 0,-1 0 0,3 0 0,1 0 0,-2 0 0,-2 0 0,10 3 0,-7-3 0,11 2 0,-12-1 0,3-1 0,0 0 0,1 2 0,1-2 0,-2 1 0,1-1 0,1 1 0,4 1 0,4-2 0,0 1 0,4-1 0,-8 0 0,1 0 0,-9 1 0,-6 0 0,8-1 0,-10 1 0,17-1 0,-15 0 0,5 0 0,2 0 0,-4 0 0,8-1 0,-5 1 0,2 0 0,5 0 0,0-2 0,3 1 0,-2 1 0,-7-2 0,-3 2 0,-2-1 0,5 1 0,3 0 0,0 0 0,3 1 0,-4-1 0,1 0 0,-7 0 0,1 0 0,1 0 0,-2 0 0,10 0 0,-14 0 0,9 0 0,-4-1 0,2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4:21.641"/>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4 16383,'74'-1'0,"-14"0"0,-39 1 0,-6 0 0,7 0 0,4 0 0,10 0 0,9 0 0,-1 0 0,5 0 0,-13 0 0,-10 0 0,-10 0 0,6 0 0,2 0 0,12 0 0,5 0 0,-1 0 0,1-1 0,-13 0 0,-10 1 0,2 0 0,1 0 0,13 1 0,3 0 0,-3-1 0,-2 0 0,-6 0 0,-1 1 0,0-1 0,-1 1 0,4 0 0,3 0 0,6-1 0,1 1 0,-1-1 0,-7 0 0,-3 0 0,-3 0 0,3 0 0,4 0 0,-1 0 0,8 1 0,-1-1 0,3 2 0,3-1 0,-9 0 0,4 0 0,-3-1 0,2 1 0,0-1 0,-7 0 0,2 0 0,-8 0 0,2 0 0,-7 0 0,-1 0 0,4 0 0,-3 0 0,9 0 0,-5 0 0,-2 0 0,-1 0 0,-2 0 0,8 0 0,-6 0 0,10 0 0,-2 1 0,8 1 0,7 0 0,-1-1 0,4-1 0,-4 0 0,1 0 0,-4 0 0,-5 0 0,-5 0 0,5 0 0,-2 1 0,7-1 0,-5 2 0,-3-2 0,-3 0 0,-4 1 0,3-1 0,-3 1 0,-6-1 0,7 0 0,-8 0 0,13 0 0,-9 0 0,3 0 0,-1 0 0,-3 0 0,3 0 0,-2 0 0,2 0 0,2 0 0,0 0 0,4 0 0,2 1 0,-1-1 0,11 2 0,-3 0 0,5-1 0,-9 0 0,-7-1 0,-3 0 0,-4 0 0,4 0 0,-2 0 0,1 0 0,-5 0 0,0 0 0,2-1 0,0 0 0,5 0 0,-2 2 0,2 0 0,-2 0 0,1 0 0,-4 1 0,-2-3 0,5 2 0,-4-3 0,7 1 0,-9 1 0,3-2 0,-2 0 0,1-1 0,4 0 0,-8 1 0,6 1 0,-3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4:25.79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29 16383,'68'-1'0,"1"-1"0,-5 1 0,-2 0 0,-11 2 0,-3 0 0,-6-1 0,-1 0 0,1 1 0,-1 0 0,17-1 0,-6 1 0,-14 0 0,-10 0 0,3-1 0,3 0 0,7 0 0,3-1 0,-4 0 0,1 1 0,-8-1 0,4 0 0,1 0 0,-2 1 0,12 0 0,-4 0 0,8 0 0,-1 0 0,9 0 0,0 0 0,-18 0 0,1 0 0,1 0 0,0 0 0,8 2 0,2-1 0,-1 0 0,-1 0 0,-8 0 0,-1 1 0,3-2 0,-1 0 0,28 1 0,-31-1 0,1-1 0,-2 1 0,-1 0 0,34-2 0,-34 2 0,-2-1 0,25-1 0,4 1 0,-9-1 0,-5 2 0,-11-1 0,-2 1 0,-4 0 0,8 0 0,2 0 0,1 0 0,4 0 0,-3 0 0,6 0 0,0 0 0,-6-1 0,3 1 0,-3-2 0,9 1 0,0-2 0,-1 1 0,4 0 0,-6 1 0,1 0 0,-5 0 0,-2 1 0,-4 0 0,9-1 0,1 1 0,9 0 0,-2 0 0,-5 0 0,-2-1 0,-6 0 0,3 0 0,6-1 0,-10 2 0,9-1 0,-8 1 0,10 0 0,0 1 0,-4-1 0,4 1 0,1-1 0,3 0 0,-1 0 0,-7 0 0,-6-1 0,3 0 0,-2 0 0,13 0 0,-4 0 0,-4 0 0,2 1 0,-5 1 0,7 0 0,1 0 0,-6 1 0,8-2 0,-6 1 0,5-1 0,-8 0 0,-7 0 0,-7 0 0,1 0 0,-2 0 0,1 0 0,-1 1 0,-7-1 0,1 1 0,-3-1 0,3 1 0,0-1 0,-4 1 0,3-1 0,-1 1 0,5 0 0,-1 1 0,-3-1 0,-1 0 0,-1 0 0,5 1 0,6 0 0,0 0 0,-8-1 0,-12 0 0,-2-1 0,2 0 0,0 0 0,5 0 0,4-3 0,4 1 0,3-3 0,-9 4 0,-13-2 0,-4 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4:31.96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16383,'41'1'0,"-1"0"0,-16-1 0,2 0 0,1 0 0,-3 2 0,2-2 0,-2 1 0,1 0 0,0 1 0,0-1 0,-4 1 0,0-2 0,-3 1 0,7-1 0,9 0 0,4 1 0,10 0 0,-5-1 0,0 1 0,-8-1 0,0 0 0,-3 1 0,11-1 0,6 1 0,8-1 0,2 0 0,-10 0 0,-1 0 0,-7 0 0,9 0 0,1 0 0,1 0 0,5 1 0,-2-1 0,1 1 0,1-1 0,-12 0 0,6 0 0,-1 0 0,9 0 0,4-1 0,-1 1 0,-8-1 0,-2 0 0,-8 0 0,-4 0 0,-7 1 0,-7-1 0,2 1 0,4-1 0,10 1 0,2 0 0,-3 0 0,0 0 0,-5 0 0,2 1 0,2-1 0,6 1 0,7-1 0,7 0 0,-1 1 0,-4-1 0,-10 0 0,-12 0 0,0 0 0,0 0 0,12 0 0,5 2 0,-1-2 0,2 0 0,-13 0 0,-5-1 0,-2 0 0,-5 0 0,12 0 0,3 1 0,10 0 0,-1 0 0,-3 0 0,-9 0 0,-6 0 0,-7 0 0,-2-1 0,5 1 0,5-1 0,0 1 0,10 0 0,-5 0 0,-2 0 0,2 0 0,-7 0 0,-3 0 0,4 0 0,2 0 0,0 1 0,7 0 0,-9-1 0,6 0 0,-4 0 0,1 0 0,3 1 0,2 0 0,-1 0 0,6 0 0,-5-1 0,-3 0 0,3 0 0,-9 1 0,-1-1 0,0 0 0,-3 0 0,3 0 0,7 0 0,-4 0 0,11 0 0,-7 0 0,-2 0 0,-4 0 0,-4 0 0,-2 0 0,5 0 0,0 1 0,2 0 0,8 1 0,-7-1 0,1-1 0,-5 0 0,-2 0 0,-2 0 0,2 0 0,-7 0 0,6 0 0,-2 0 0,2 0 0,1 0 0,-6 0 0,-4 0 0,-1 0 0,2 1 0,3-1 0,12 1 0,3-1 0,0 0 0,6 0 0,-6 0 0,2 0 0,-4 0 0,-4 0 0,-6 0 0,0 0 0,-5 0 0,7 0 0,1 0 0,1 0 0,7 0 0,-5 0 0,-1 0 0,-3 0 0,-11 0 0,2 1 0,-8-1 0,3 0 0,8-1 0,3-1 0,13 2 0,-1-1 0,7 0 0,-6 0 0,-4-1 0,-7 1 0,-12 0 0,-1 1 0,2 0 0,3 1 0,10-1 0,2 1 0,7 1 0,-1-3 0,-2 2 0,-5-2 0,-8 1 0,-6 0 0,-4 0 0,0 0 0,3-1 0,-1 1 0,2 0 0,-3-1 0,0 1 0,2 0 0,0 0 0,1 0 0,1 0 0,0 0 0,-3 2 0,0-2 0,2 1 0,5-1 0,-3 0 0,1 0 0,-7 0 0,-1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29:36.06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 16383,'39'1'0,"1"-1"0,27 1 0,-41-1 0,-3 1 0,-9-1 0,13 0 0,-8 0 0,10 0 0,-6 0 0,-2 0 0,-4 0 0,4 1 0,-4-1 0,8 1 0,-6-1 0,3 0 0,-4 0 0,3 0 0,0-1 0,-4 1 0,4-1 0,1 1 0,2 1 0,3 0 0,-10 0 0,2 0 0,1 0 0,4 0 0,2 1 0,-9-2 0,7-1 0,-11-1 0,10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29:56.00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1197 3 16383,'-47'0'0,"5"0"0,11 0 0,3-1 0,-2 1 0,4-1 0,0 1 0,6 0 0,-4 0 0,2 0 0,-5 1 0,-2-1 0,3 1 0,-4-1 0,1 0 0,-3 0 0,1 0 0,0 0 0,6 0 0,0 1 0,1 0 0,4 0 0,-6-1 0,-1 0 0,-6 0 0,-1 0 0,2 0 0,6 0 0,2 0 0,2 0 0,-8 0 0,4 0 0,-5 0 0,7 0 0,-3 0 0,5 0 0,-1 0 0,3 0 0,-2 0 0,2 0 0,1 0 0,4 0 0,5 0 0,-2 0 0,1 0 0,-3 0 0,2 0 0,3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8:52:53.88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1384 0 16383,'-46'2'0,"0"-1"0,1 1 0,3 0 0,-24-2 0,8 1 0,11-1 0,8 0 0,-7 0 0,3 1 0,-5 0 0,2-1 0,7 0 0,5 0 0,5 0 0,-2 0 0,2 0 0,-7 0 0,-1 0 0,-4 0 0,1 0 0,5 0 0,3 0 0,4 0 0,0 0 0,2 0 0,-2 0 0,4-1 0,-2 1 0,4-1 0,2 1 0,-1 0 0,6 0 0,-3 0 0,6 0 0,3 0 0,-15 0 0,11 0 0,-14 1 0,13 0 0,0 1 0,2-1 0,1-1 0,0 1 0,-1-1 0,-2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3:32:23.50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16383,'27'1'0,"-5"-1"0,-19 0 0,7 0 0,2 0 0,3 0 0,-2 0 0,-2 0 0,0 0 0,2 0 0,1 0 0,-1 0 0,2 0 0,-1 0 0,0 0 0,-3 0 0,2 0 0,-2 0 0,1 0 0,0 0 0,0 0 0,0 0 0,1 0 0,-1 0 0,0 0 0,0 0 0,3 0 0,-2 0 0,3 0 0,-3 0 0,1 0 0,2 0 0,1 0 0,1 0 0,-2 1 0,0-1 0,-3 0 0,-1 0 0,1 0 0,1 0 0,4 1 0,-3-1 0,8 2 0,-6-2 0,3 0 0,-4 0 0,-2 0 0,-2 0 0,-2 0 0,4 0 0,-4 0 0,5 0 0,-5 0 0,2 0 0,4 0 0,-4 0 0,3 0 0,-3 0 0,3 0 0,-2 1 0,1-1 0,1 0 0,0 0 0,1 0 0,2 0 0,-2 0 0,-2 1 0,-2-1 0,-1 1 0,7-1 0,-5 0 0,6 0 0,-7 0 0,0 0 0,1 0 0,0 0 0,4 0 0,-2 1 0,3-1 0,-2 0 0,1 0 0,-2 0 0,0-1 0,-3 1 0,2 0 0,-2 0 0,1 0 0,-2 0 0,1 0 0,3 0 0,-3 0 0,3 0 0,-5-1 0,5 1 0,-3-1 0,5 1 0,-4 0 0,-3 0 0,4-1 0,-5 1 0,3-1 0,3 1 0,-5 0 0,7 0 0,-8 0 0,3 0 0,3 0 0,0 0 0,1 0 0,-5 0 0,4 0 0,-6 0 0,7 0 0,-4 0 0,-1 0 0,2 0 0,-2 0 0,3 0 0,-1-1 0,0 1 0,4 0 0,4 0 0,-2 0 0,1 0 0,-5 0 0,-1 0 0,0-1 0,-1 1 0,2 0 0,-1 0 0,2 0 0,-1 0 0,-4 0 0,1 0 0,-1 0 0,1 0 0,3 0 0,-5 0 0,3 0 0,-1 0 0,-1 0 0,6 0 0,-6 0 0,2 0 0,-1 0 0,0 0 0,0 0 0,1 0 0,-4 0 0,5 0 0,0 0 0,-1 1 0,3-1 0,-1 0 0,-3 0 0,2 0 0,-3 0 0,0 0 0,1 0 0,2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16:56.660"/>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0 16383,'52'1'0,"-9"-1"0,-35 1 0,5-1 0,14 0 0,-10 0 0,9 0 0,-9 0 0,-5 0 0,14 0 0,-10 0 0,3 0 0,-4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17:00.01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0 16383,'47'1'0,"-9"0"0,-33-1 0,10 0 0,11 0 0,-3 2 0,5-1 0,-13-1 0,2 1 0,5-1 0,-4 0 0,6 0 0,-7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17:03.410"/>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2 16383,'49'0'0,"-9"0"0,-33 0 0,7-1 0,9 1 0,-5-1 0,8 1 0,-12 0 0,4 0 0,5 1 0,-7 0 0,5-1 0,-4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17:58.307"/>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 16383,'57'1'0,"-4"-1"0,-20 1 0,-8-1 0,-5 1 0,-4-1 0,3 0 0,6 0 0,-3 1 0,1-1 0,-4 1 0,2-1 0,0 1 0,5 0 0,-5-1 0,0 0 0,-3 0 0,1 1 0,-1-3 0,4 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18:01.333"/>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0 16383,'56'1'0,"-10"-1"0,-26 1 0,-4-1 0,6 0 0,-2 0 0,1 0 0,2 0 0,-5 1 0,0-1 0,4 1 0,-5-1 0,5 0 0,-4 0 0,0 0 0,4 1 0,-3-1 0,0 0 0,-2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18:09.207"/>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2 16383,'74'1'0,"-11"0"0,-36-1 0,-9 0 0,2 0 0,1 0 0,2 0 0,-2 1 0,-2-1 0,-2 1 0,5-2 0,-2-1 0,-3 1 0,3 0 0,-1 1 0,0 1 0,1-3 0,-2 4 0,2-2 0,1 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4:43.60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 0 16383,'-2'31'0,"1"-6"0,1-18 0,0 0 0,0 8 0,0-5 0,-2 5 0,2-4 0,-1-3 0,1 8 0,0-4 0,0-1 0,0 2 0,0-4 0,-1 3 0,1 2 0,0-4 0,0 3 0,0 0 0,0-4 0,0 6 0,0-6 0,0 4 0,-1 0 0,1-3 0,-1 4 0,1-3 0,0 1 0,-2 2 0,2-3 0,-1 1 0,1 0 0,0-1 0,0 1 0,-1 2 0,1-4 0,0 5 0,0-5 0,0 3 0,0 1 0,0-6 0,0 7 0,-1-3 0,1 0 0,0 1 0,0-5 0,0 8 0,1-6 0,-1 2 0,0-1 0,0 1 0,0 0 0,0 2 0,-1-2 0,1-2 0,0 7 0,0-8 0,0 4 0,0-1 0,1-2 0,-1 5 0,0-6 0,0 5 0,0-3 0,0 2 0,0 0 0,0-2 0,0 4 0,0-4 0,1 1 0,-1 1 0,0-2 0,2 3 0,-1-1 0,1-4 0,-1 3 0,0 3 0,1-4 0,-1 3 0,1-3 0,-2 1 0,1 2 0,-1-2 0,2 3 0,-2-8 0,1 7 0,0-4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4:46.10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 1 16383,'0'46'0,"0"-2"0,0-14 0,-1-5 0,1 0 0,0-6 0,0-1 0,0-4 0,-1 1 0,0 2 0,-1 4 0,0 0 0,1 0 0,-1-3 0,2-3 0,0-2 0,-2 0 0,2 0 0,-1-3 0,1 3 0,0-2 0,0 0 0,0 3 0,0-1 0,0 3 0,0-2 0,0 0 0,-1-4 0,1 2 0,-1 3 0,1-1 0,-1 4 0,1-5 0,0 0 0,1 1 0,-1-5 0,0 3 0,0 1 0,0-1 0,0 3 0,0-1 0,0-1 0,0 3 0,0-4 0,0 0 0,0 1 0,1-4 0,0 6 0,-1-5 0,0 4 0,0 0 0,0 1 0,0 0 0,0-2 0,0-2 0,0-1 0,0 6 0,1-5 0,-1 5 0,1-5 0,-1 5 0,1-2 0,-1-1 0,0 0 0,0-4 0,0 8 0,0-6 0,0 6 0,0-5 0,0 1 0,0-2 0,0 1 0,-1 2 0,0-1 0,0 0 0,1-1 0,-1-2 0,-1 3 0,2-2 0,-2 0 0,2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4:49.13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 1 16383,'-1'36'0,"1"-4"0,-1-20 0,1 0 0,-1 3 0,1-3 0,-1 2 0,1-4 0,0 0 0,0 3 0,-2 1 0,2 0 0,-1-1 0,1-2 0,0 3 0,0-4 0,-1 4 0,0-1 0,0-2 0,1 4 0,0-2 0,0 0 0,0 3 0,0-3 0,0-1 0,0-2 0,-1 4 0,0-4 0,1 4 0,0-2 0,0-1 0,0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4:51.78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 1 16383,'-3'29'0,"1"-3"0,1-20 0,1 2 0,-2 6 0,1-4 0,1 4 0,-2-2 0,2-4 0,0 6 0,0-3 0,0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3:53:48.59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5 16383,'40'-2'0,"-6"1"0,-21 0 0,-2 1 0,4 0 0,-5 0 0,7 0 0,-3 0 0,4 0 0,1 1 0,-1-1 0,-3 0 0,-3 0 0,1 1 0,3-1 0,4 1 0,1-1 0,4 1 0,-4 0 0,-1-2 0,-5 2 0,-6-2 0,5 1 0,-1 0 0,8 0 0,2 0 0,0 0 0,-1 0 0,-4 1 0,-5-1 0,1 0 0,1 0 0,6 0 0,0 0 0,0 0 0,-3 0 0,-4 1 0,1-1 0,-1 0 0,0 0 0,4 1 0,2-1 0,1 1 0,-1-1 0,-4 0 0,-1 0 0,-2 2 0,3-2 0,3 0 0,0 0 0,2 0 0,-6 0 0,-1 0 0,-2 0 0,4 0 0,1 1 0,4-1 0,-2 0 0,-6 0 0,-2 0 0,1 0 0,2 0 0,5 0 0,2 0 0,-3 1 0,-6-1 0,-3 1 0,4-1 0,-3 0 0,6 0 0,-5 0 0,2 0 0,-2 0 0,3 0 0,-3 0 0,0 0 0,1 0 0,0 0 0,0 0 0,1-1 0,-1 1 0,-1 0 0,4 0 0,1 0 0,3 0 0,-2 0 0,-4 0 0,-4 0 0,-1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4:55.78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 0 16383,'3'32'0,"-1"-5"0,-2-16 0,0 1 0,0 1 0,0 1 0,1 0 0,-1 0 0,0-2 0,0 2 0,0-1 0,0 2 0,0 3 0,0 0 0,0 6 0,0-3 0,0 1 0,0-4 0,0-5 0,0-3 0,-1 2 0,0 3 0,0 3 0,0 4 0,0-5 0,0-2 0,1-2 0,0 1 0,-1-2 0,0 1 0,0 2 0,1-1 0,-1 0 0,0-2 0,0-1 0,1 1 0,-2 0 0,1 2 0,1-2 0,-2 2 0,2-1 0,-1 1 0,1-1 0,0 4 0,0 0 0,-1 0 0,1 0 0,0-6 0,0 2 0,-1 0 0,1-3 0,1 4 0,-1-4 0,1 4 0,-1 0 0,0 1 0,0-2 0,0 0 0,0 0 0,1-2 0,-1 1 0,2 2 0,-2-2 0,2 2 0,-2-3 0,0 2 0,0 3 0,0-2 0,0 0 0,1-3 0,-1 2 0,0-1 0,2 3 0,-2-4 0,1 0 0,0 2 0,1-4 0,-1 9 0,-1-10 0,0 6 0,0 0 0,0-2 0,-1 3 0,1-4 0,0-1 0,-1 6 0,0-5 0,1 4 0,-1-4 0,1 0 0,0 3 0,-1-5 0,0 5 0,1-4 0,0 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4:58.93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30 1 16383,'-2'37'0,"1"0"0,0-17 0,1 2 0,-2-7 0,2 0 0,0-3 0,-1 3 0,-1 1 0,1 1 0,-1 4 0,2 0 0,-2 1 0,0-1 0,0-1 0,0-2 0,1-1 0,0-1 0,0 0 0,0 3 0,1-1 0,-2 5 0,1-5 0,0 3 0,1-7 0,-1 4 0,1-3 0,0 0 0,0 6 0,0-3 0,0 6 0,0-1 0,0 2 0,0-4 0,0-1 0,0 0 0,0 0 0,1 4 0,0 4 0,1 4 0,-1-6 0,1-4 0,-2-10 0,1-1 0,-1 1 0,0-2 0,0 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5:08.04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16383,'2'40'0,"0"-5"0,-1-19 0,-1 1 0,0-3 0,0 1 0,0-2 0,0 3 0,0 0 0,0 1 0,0 2 0,0-4 0,0 1 0,0-5 0,0 1 0,0 0 0,1 3 0,0 2 0,-1 3 0,1 0 0,-1-1 0,2 1 0,-1-2 0,0-2 0,-1-2 0,1 0 0,-1-4 0,0 4 0,1 2 0,0 3 0,1 4 0,-1 1 0,1-4 0,-2-4 0,0-4 0,1 0 0,0 2 0,0 4 0,-1-2 0,1 1 0,-1-3 0,1 1 0,-1-1 0,1 0 0,-1 1 0,0 1 0,2 2 0,-2 0 0,1 2 0,-1-5 0,1 0 0,-1-5 0,0 2 0,0-2 0,0 4 0,0 0 0,0-4 0,0 4 0,-1-4 0,1 2 0,0-1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5:10.62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 1 16383,'1'48'0,"0"-6"0,-1-13 0,0-1 0,0 3 0,0-1 0,-1-2 0,0-1 0,1 1 0,-2-1 0,2-3 0,-1-3 0,1-3 0,0-1 0,0 3 0,0-4 0,-2 4 0,2-1 0,0 3 0,1-2 0,0-1 0,-1-3 0,0 0 0,0 0 0,0-1 0,1 2 0,0 0 0,0-1 0,-1-1 0,0-1 0,0-2 0,0 4 0,0 2 0,0 0 0,0 0 0,0-3 0,0 0 0,0-4 0,0 0 0,0 4 0,-1-2 0,1 3 0,0-1 0,0-1 0,0 2 0,0-4 0,0-2 0,-1 5 0,1-5 0,-1 5 0,1-2 0,0-3 0,0 4 0,0-2 0,0-1 0,0 5 0,0-6 0,0 2 0,0-4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1T13:00:34.534"/>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17 0 16383,'-1'46'0,"0"-9"0,1-32 0,-1 11 0,0 7 0,-1-1 0,1 1 0,0-9 0,-1 4 0,0 4 0,2-3 0,-1 0 0,0-1 0,0 1 0,1 4 0,-1-6 0,0 3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1T13:00:38.561"/>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1 16383,'2'49'0,"1"-8"0,-3-34 0,0 11 0,0 2 0,0 0 0,0 6 0,0-13 0,0 8 0,0 0 0,0-2 0,-1 0 0,1 0 0,-1-1 0,1 3 0,0-3 0,-1 2 0,1-4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1T11:42:03.435"/>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81 0,'-2'66,"1"-13,1-45,0 12,-2 12,1-2,-1 4,1-15,1 3,0 8,-2 1,2-5,-2 4,1-9,0 6,-1 2,2-8,-2 11,2-8,-1 4,1-1,-1-4,1 11,-1-9,1 3,0-4,-2 2,1 2,-1 1,2-7,-2 6,1-4,-1 5,0-6,-1 4,0 2,0-4,-1 4,1-7,-1 5,1-1,1-2,-1 2,-1 0,2-3,-3 5,3-3,-1 0,1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1T11:42:08.767"/>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47,'72'2,"1"2,-36 0,13-1,-9-1,9-2,-4 0,1 1,14 0,-15-2,18 1,-11-1,14-1,-16 1,-3-1,-14 2,-5 1,10 0,5-2,6 0,-1-2,-3 1,-6 0,5 1,8-2,4 3,4-3,-7 3,-2-1,-7 1,-2-1,-8 0,-2 0,-3 0,1-1,2 1,-4-1,3 0,-2-1,2-1,5 1,1 0,5 1,-6 1,-2 0,-1 1,-7 0,21 1,1 0,10-1,-9 0,-6 0,-13-1,6 1,-5 1,3 0,8-1,-7 2,7-2,-11-1,-1-1,5 1,-2 0,8 0,-9 0,4-1,-9 0,4 0,2-1,-1 3,-2-1,3 1,1 0,-5 0,3-1,-3 1,2 1,0 0,6 0,-9 0,1-1,-5 0,-1 1,6 1,1 0,7 1,-6-2,1 0,0 0,4 0,6 0,-7 1,3-3,-14 2,-3-1,13 1,-14 0,19 1,-4-1,-2-1,3 1,-5-1,7 0,-4 1,8 0,-10-1,-1 0,7-1,-7 2,10 1,9 0,3-1,-3-1,3 0,-17 0,3 1,-6-1,10 1,-4 0,7-1,-10 2,-6-1,-3-1,-3 1,4-1,-2 1,4 0,9-2,0 0,8 1,-9-1,-1 1,-4 1,2 0,2 1,-10-1,-7 0,7-2,-2-2,0 2,7-3,-17 4,15-2,-4 2</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1T11:44:18.528"/>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66 1,'2'76,"1"-10,-3-42,2 1,-2 11,1-6,-1 4,-1-9,2 5,-1 1,2 1,0-1,0-6,-1 0,3 3,-2 1,1 3,-1 0,1 2,-1-3,-1 11,0-3,-1 4,1-4,-1-4,1-1,-1-3,0 2,-2 9,0 2,0 2,0 2,1-7,-1 3,0-4,0 6,1-4,0 8,0-5,1-1,0-8,0 4,-1-6,1 2,-1-5,1-2,0 1,1-2,0 2,-2-5,1 2,-2 2,1-6,0 8,-3-3,2-4,-4 6,3-9,-1 7,-1 6,2-10,-1 7,0-9,0 2,-1 8,1-8,0 4,-1-7,-1 5,1 1,0-4,1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3:59:29.98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 16383,'43'0'0,"-6"0"0,-21 0 0,-2 0 0,-2 0 0,1 0 0,-3 0 0,6 0 0,-1 0 0,1 0 0,-1 0 0,-2 0 0,-3 0 0,6 1 0,-3-1 0,10 1 0,-3 0 0,0-1 0,-1 0 0,-8 0 0,0 0 0,5 1 0,0 0 0,6 0 0,-5-1 0,1 0 0,-1 1 0,0-1 0,1 0 0,-3 0 0,5 0 0,-2 2 0,5-2 0,-3 1 0,-3-1 0,-5 1 0,-1 0 0,0-1 0,1 0 0,0 0 0,5 0 0,0 0 0,3 0 0,4 0 0,-1 0 0,0 0 0,-4 0 0,-1 0 0,-3 1 0,3 0 0,-4 0 0,7-1 0,-2 0 0,2 0 0,-2 0 0,-5 0 0,-3 0 0,-1 0 0,6 0 0,-5 1 0,7-1 0,-8 1 0,2-1 0,0 0 0,0 0 0,0 0 0,2 0 0,1-1 0,3 1 0,0-1 0,-3 1 0,2-1 0,-2 1 0,1 0 0,2-1 0,-1 1 0,6-1 0,2 0 0,2-1 0,1 1 0,-7 0 0,-3 0 0,-6 1 0,-1 0 0,1 0 0,0 0 0,1 0 0,2 0 0,0-1 0,3 1 0,-4-1 0,2 1 0,-2-1 0,4 1 0,-3 0 0,1-1 0,-4 1 0,-1 0 0,0-1 0,3 1 0,2 0 0,3 0 0,-3 1 0,4 0 0,1-1 0,5 0 0,-2 0 0,-2 0 0,-5 0 0,-3 1 0,1-1 0,-4 1 0,5-1 0,-6 0 0,7 1 0,-8-1 0,6 0 0,0 0 0,6 0 0,0 0 0,-3 0 0,-3 0 0,-3 0 0,-2 0 0,2 0 0,-1 0 0,3 0 0,-1 0 0,-1 0 0,0 0 0,0 0 0,-1 0 0,7 0 0,-1 1 0,5-1 0,-2 1 0,3 0 0,-4-1 0,3 0 0,-5 0 0,6 0 0,-3 0 0,2 0 0,2 1 0,-2-1 0,0 1 0,-3-1 0,-5 0 0,-2 0 0,-2 0 0,2 0 0,1 0 0,1 0 0,2 0 0,-1 0 0,2 0 0,-3 0 0,-3 0 0,1 0 0,0 0 0,2 0 0,6 0 0,1 0 0,1 0 0,2 0 0,-4 0 0,-1-1 0,-1 1 0,-2 0 0,2 0 0,2 1 0,4-1 0,0 0 0,-2 0 0,-1 1 0,-2-1 0,-2 0 0,0 0 0,-3 0 0,3 0 0,1 0 0,2 0 0,0 0 0,-6 0 0,-3 0 0,0 0 0,2 0 0,-2 0 0,2 0 0,2 0 0,-3 0 0,5 0 0,-7 0 0,1 0 0,7 0 0,-5 0 0,10 0 0,-7 0 0,1 0 0,2 0 0,-4 0 0,3 0 0,-3 0 0,-1 0 0,-1 0 0,-2 0 0,2 0 0,1 0 0,2 0 0,0-1 0,0 1 0,-4 0 0,0 0 0,-2 0 0,2-1 0,2 1 0,0 0 0,5 0 0,0 0 0,-1 0 0,-1 0 0,-4 0 0,2 0 0,-2 0 0,0 0 0,0 0 0,-2 0 0,0-1 0,5 1 0,-3 0 0,5-1 0,-8 0 0,2 1 0,-1 0 0,1 0 0,3 0 0,-4 0 0,3 0 0,-1 0 0,3 0 0,2 0 0,0 0 0,0-1 0,0 1 0,-3 0 0,0 0 0,-3 0 0,2 0 0,0 0 0,0-1 0,2 1 0,-5-1 0,1 0 0,0 1 0,0-2 0,3 1 0,-1 1 0,-3 0 0,3 0 0,-2 0 0,-1 0 0,2 0 0,0 0 0,1-1 0,1 1 0,1-1 0,0 1 0,-1 0 0,-2 0 0,-3 0 0,3 0 0,-3 0 0,4 0 0,-1 0 0,-2 0 0,3 0 0,0 0 0,-1 0 0,-2 0 0,4 1 0,-3-1 0,6 1 0,-4-1 0,-1 0 0,-1 0 0,-2 0 0,4 0 0,-2 0 0,4 0 0,-1 0 0,4 1 0,-3-1 0,1 1 0,-5-1 0,-1 0 0,6 0 0,-3 0 0,4 0 0,-3 1 0,-2-1 0,3 0 0,-2 0 0,-2 0 0,3 1 0,-3-1 0,3 0 0,-1 0 0,-1 0 0,-1 0 0,-2 0 0,6 0 0,-6 0 0,5 1 0,-4-1 0,2 1 0,0-1 0,0 0 0,1 0 0,-1 1 0,0-1 0,0 1 0,-2-1 0,3 0 0,-3 0 0,2 0 0,-2 0 0,0 0 0,4-1 0,-4 1 0,2 0 0,2-1 0,2 1 0,2-1 0,-1 1 0,-4-1 0,2 1 0,-1 0 0,-3 0 0,6 1 0,-1-1 0,5 1 0,-3-1 0,-1 1 0,-4 0 0,-2-1 0,-2 1 0,5-1 0,-5 0 0,4 0 0,0-1 0,-2 1 0,3-1 0,-3 1 0,1-1 0,1 1 0,1 0 0,-5 0 0,2 0 0,2-1 0,1 1 0,3-1 0,-1 1 0,-4 0 0,-3 0 0,-4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3:59:43.94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9 16383,'60'0'0,"-1"1"0,-7-1 0,-2 1 0,-8-1 0,-7 0 0,-13 0 0,-5-1 0,-6 1 0,0-1 0,0 1 0,2-1 0,3 1 0,-1-1 0,-1 0 0,-1 1 0,-2-1 0,4 0 0,1 0 0,4 1 0,4 0 0,6 0 0,-3-1 0,3 1 0,-6-1 0,-4 1 0,-1 0 0,-1 0 0,3 0 0,3 1 0,-1-1 0,3 2 0,-5-1 0,0 0 0,-4 0 0,-5-1 0,3 0 0,1 0 0,7 0 0,0 0 0,5 0 0,-5 0 0,4 0 0,-5 0 0,-1 0 0,-4 0 0,-3 0 0,1 0 0,-1 0 0,1 0 0,0 0 0,-2 0 0,1 0 0,-2 0 0,2-1 0,2 1 0,1 0 0,5 0 0,-3-1 0,-1 1 0,-4-1 0,-6 1 0,5 0 0,-1 0 0,6-1 0,-3 1 0,-4 0 0,0 0 0,3 0 0,-1 0 0,2 0 0,-5 0 0,2 0 0,-2 1 0,3-1 0,3 1 0,-3 0 0,7 0 0,-5 1 0,-2-2 0,-3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4:13:20.95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16383,'43'0'0,"0"0"0,-21 0 0,3 0 0,-8 0 0,-4 0 0,-3 0 0,5 0 0,-4 0 0,3 0 0,-1 1 0,-2-1 0,4 1 0,0-1 0,-1 1 0,3 0 0,-5-1 0,2 1 0,-3-1 0,2 0 0,1 0 0,-1 0 0,3 0 0,-3 0 0,-2 0 0,2 0 0,-1 0 0,2 0 0,2 0 0,-4 0 0,0 1 0,0 0 0,-3 0 0,5-1 0,-3 1 0,0-1 0,1 0 0,2 0 0,-1 0 0,0 0 0,-5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4:13:23.78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18 16383,'46'-2'0,"-3"0"0,-9 2 0,4 0 0,-2 0 0,-3 1 0,-2-1 0,-8 0 0,-2 0 0,-2 1 0,5-1 0,2 1 0,-2-1 0,3 0 0,1 0 0,3 0 0,-1 0 0,-2-1 0,0 0 0,-1 0 0,2 1 0,3-1 0,-2 1 0,0-2 0,2 2 0,-3-1 0,3 0 0,-1 0 0,-4-1 0,-3 1 0,1-1 0,0 1 0,-3 0 0,-4 0 0,-3 1 0,-3 0 0,7 0 0,5 0 0,-1 0 0,6 0 0,-1 0 0,5 0 0,5 0 0,-6 1 0,-3 0 0,-4 0 0,0 1 0,-2-1 0,3 1 0,-2-2 0,3 1 0,-1-1 0,2 0 0,-4 0 0,-2 0 0,-3 0 0,0 0 0,-1 0 0,3 0 0,-3 0 0,6 0 0,-3 0 0,1 0 0,-4 0 0,-4 0 0,-3 0 0,0 0 0,5 0 0,-1 0 0,8 0 0,-8 0 0,-1 0 0,-3 0 0,1 0 0,1 0 0,1 0 0,-5 0 0,4-1 0,-3 1 0,4 0 0,-4 0 0,2 0 0,0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4:13:27.79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 16383,'40'-1'0,"-7"0"0,-7 0 0,-6 1 0,1 0 0,-5 0 0,-2 0 0,-3 0 0,1 0 0,0 0 0,4 0 0,3 0 0,1 0 0,2 0 0,-2 0 0,1 0 0,-3 0 0,-3 0 0,3 0 0,2 0 0,2 0 0,2 0 0,-2 0 0,-2 0 0,0 0 0,-6 0 0,2 0 0,-1 0 0,-1 0 0,6 1 0,0 0 0,4-1 0,1 0 0,-4 0 0,1 0 0,-2 0 0,-2 0 0,-3 1 0,-3-1 0,-3 0 0,6 0 0,-1 0 0,5 0 0,1 0 0,-4 0 0,-1 0 0,-4 0 0,2 0 0,-5-1 0,5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4:34:53.450"/>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22 16383,'65'-2'0,"-13"2"0,-34 0 0,-7 0 0,14 0 0,-12 0 0,15 0 0,-10 0 0,-3 1 0,9-2 0,-8 1 0,7 0 0,-4 0 0,-1 0 0,2 0 0,1 0 0,-4 1 0,8-1 0,-8 0 0,4 0 0,-1 0 0,0 0 0,-2 0 0,4-1 0,-3 1 0,0 0 0,5 0 0,-7 0 0,4 0 0,-2 0 0,-2 0 0,7 0 0,-5 0 0,2 0 0,-3 0 0,4-1 0,0 1 0,-4 0 0,3 0 0,-6 0 0,8 0 0,-1 0 0,-5 0 0,5 0 0,-6-1 0,8 1 0,-6 0 0,2 0 0,4 1 0,-8-1 0,8 0 0,-7 0 0,0 0 0,13 0 0,-11 0 0,8 0 0,-11 0 0,-1 0 0,9 0 0,-6-1 0,5 1 0,-3-1 0,-4 1 0,7-1 0,-4 1 0,0 0 0,1 0 0,-2 0 0,2 1 0,3 0 0,-7 0 0,1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6B800-24AB-E043-A505-9C7E8DAED3D1}" type="datetimeFigureOut">
              <a:rPr lang="en-US" smtClean="0"/>
              <a:t>8/12/25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5E80FF-E1EF-6742-8365-B8453611F147}" type="slidenum">
              <a:rPr lang="en-US" smtClean="0"/>
              <a:t>‹#›</a:t>
            </a:fld>
            <a:endParaRPr lang="en-US"/>
          </a:p>
        </p:txBody>
      </p:sp>
    </p:spTree>
    <p:extLst>
      <p:ext uri="{BB962C8B-B14F-4D97-AF65-F5344CB8AC3E}">
        <p14:creationId xmlns:p14="http://schemas.microsoft.com/office/powerpoint/2010/main" val="3639041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5E80FF-E1EF-6742-8365-B8453611F147}" type="slidenum">
              <a:rPr lang="en-US" smtClean="0"/>
              <a:t>1</a:t>
            </a:fld>
            <a:endParaRPr lang="en-US"/>
          </a:p>
        </p:txBody>
      </p:sp>
    </p:spTree>
    <p:extLst>
      <p:ext uri="{BB962C8B-B14F-4D97-AF65-F5344CB8AC3E}">
        <p14:creationId xmlns:p14="http://schemas.microsoft.com/office/powerpoint/2010/main" val="3598776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46</a:t>
            </a:fld>
            <a:endParaRPr lang="en-US"/>
          </a:p>
        </p:txBody>
      </p:sp>
    </p:spTree>
    <p:extLst>
      <p:ext uri="{BB962C8B-B14F-4D97-AF65-F5344CB8AC3E}">
        <p14:creationId xmlns:p14="http://schemas.microsoft.com/office/powerpoint/2010/main" val="269917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47</a:t>
            </a:fld>
            <a:endParaRPr lang="en-US"/>
          </a:p>
        </p:txBody>
      </p:sp>
    </p:spTree>
    <p:extLst>
      <p:ext uri="{BB962C8B-B14F-4D97-AF65-F5344CB8AC3E}">
        <p14:creationId xmlns:p14="http://schemas.microsoft.com/office/powerpoint/2010/main" val="3161582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48</a:t>
            </a:fld>
            <a:endParaRPr lang="en-US"/>
          </a:p>
        </p:txBody>
      </p:sp>
    </p:spTree>
    <p:extLst>
      <p:ext uri="{BB962C8B-B14F-4D97-AF65-F5344CB8AC3E}">
        <p14:creationId xmlns:p14="http://schemas.microsoft.com/office/powerpoint/2010/main" val="1759502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25</a:t>
            </a:fld>
            <a:endParaRPr lang="en-US"/>
          </a:p>
        </p:txBody>
      </p:sp>
    </p:spTree>
    <p:extLst>
      <p:ext uri="{BB962C8B-B14F-4D97-AF65-F5344CB8AC3E}">
        <p14:creationId xmlns:p14="http://schemas.microsoft.com/office/powerpoint/2010/main" val="1947132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39</a:t>
            </a:fld>
            <a:endParaRPr lang="en-US"/>
          </a:p>
        </p:txBody>
      </p:sp>
    </p:spTree>
    <p:extLst>
      <p:ext uri="{BB962C8B-B14F-4D97-AF65-F5344CB8AC3E}">
        <p14:creationId xmlns:p14="http://schemas.microsoft.com/office/powerpoint/2010/main" val="793530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40</a:t>
            </a:fld>
            <a:endParaRPr lang="en-US"/>
          </a:p>
        </p:txBody>
      </p:sp>
    </p:spTree>
    <p:extLst>
      <p:ext uri="{BB962C8B-B14F-4D97-AF65-F5344CB8AC3E}">
        <p14:creationId xmlns:p14="http://schemas.microsoft.com/office/powerpoint/2010/main" val="1978324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41</a:t>
            </a:fld>
            <a:endParaRPr lang="en-US"/>
          </a:p>
        </p:txBody>
      </p:sp>
    </p:spTree>
    <p:extLst>
      <p:ext uri="{BB962C8B-B14F-4D97-AF65-F5344CB8AC3E}">
        <p14:creationId xmlns:p14="http://schemas.microsoft.com/office/powerpoint/2010/main" val="758375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42</a:t>
            </a:fld>
            <a:endParaRPr lang="en-US"/>
          </a:p>
        </p:txBody>
      </p:sp>
    </p:spTree>
    <p:extLst>
      <p:ext uri="{BB962C8B-B14F-4D97-AF65-F5344CB8AC3E}">
        <p14:creationId xmlns:p14="http://schemas.microsoft.com/office/powerpoint/2010/main" val="4283841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43</a:t>
            </a:fld>
            <a:endParaRPr lang="en-US"/>
          </a:p>
        </p:txBody>
      </p:sp>
    </p:spTree>
    <p:extLst>
      <p:ext uri="{BB962C8B-B14F-4D97-AF65-F5344CB8AC3E}">
        <p14:creationId xmlns:p14="http://schemas.microsoft.com/office/powerpoint/2010/main" val="344690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44</a:t>
            </a:fld>
            <a:endParaRPr lang="en-US"/>
          </a:p>
        </p:txBody>
      </p:sp>
    </p:spTree>
    <p:extLst>
      <p:ext uri="{BB962C8B-B14F-4D97-AF65-F5344CB8AC3E}">
        <p14:creationId xmlns:p14="http://schemas.microsoft.com/office/powerpoint/2010/main" val="194660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45</a:t>
            </a:fld>
            <a:endParaRPr lang="en-US"/>
          </a:p>
        </p:txBody>
      </p:sp>
    </p:spTree>
    <p:extLst>
      <p:ext uri="{BB962C8B-B14F-4D97-AF65-F5344CB8AC3E}">
        <p14:creationId xmlns:p14="http://schemas.microsoft.com/office/powerpoint/2010/main" val="3431311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8/12/25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p>
        </p:txBody>
      </p:sp>
      <p:sp>
        <p:nvSpPr>
          <p:cNvPr id="7" name="Text Placeholder 2"/>
          <p:cNvSpPr>
            <a:spLocks noGrp="1"/>
          </p:cNvSpPr>
          <p:nvPr>
            <p:ph type="body" idx="1"/>
          </p:nvPr>
        </p:nvSpPr>
        <p:spPr>
          <a:xfrm>
            <a:off x="685346" y="1885950"/>
            <a:ext cx="2475738" cy="764782"/>
          </a:xfrm>
        </p:spPr>
        <p:txBody>
          <a:bodyPr anchor="b">
            <a:noAutofit/>
          </a:bodyPr>
          <a:lstStyle>
            <a:lvl1pPr marL="0" indent="0" algn="ctr">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46" y="2768112"/>
            <a:ext cx="2475738" cy="30230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764783"/>
          </a:xfrm>
        </p:spPr>
        <p:txBody>
          <a:bodyPr anchor="b">
            <a:noAutofit/>
          </a:bodyPr>
          <a:lstStyle>
            <a:lvl1pPr marL="0" indent="0" algn="ctr">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76" y="2768112"/>
            <a:ext cx="2475738" cy="30230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764782"/>
          </a:xfrm>
        </p:spPr>
        <p:txBody>
          <a:bodyPr anchor="b">
            <a:noAutofit/>
          </a:bodyPr>
          <a:lstStyle>
            <a:lvl1pPr marL="0" indent="0" algn="ctr">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4929" y="2768111"/>
            <a:ext cx="2475738" cy="30230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8/12/25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93335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8/12/25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8/12/25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83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8/12/25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epa.gov/indoor-air-quality-iaq/carbon-monoxides-impact-indoor-air-quality" TargetMode="External"/><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1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jp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74.jpg"/></Relationships>
</file>

<file path=ppt/slides/_rels/slide21.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69.jpg"/></Relationships>
</file>

<file path=ppt/slides/_rels/slide22.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77.jpg"/></Relationships>
</file>

<file path=ppt/slides/_rels/slide23.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69.jpg"/></Relationships>
</file>

<file path=ppt/slides/_rels/slide2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jpg"/><Relationship Id="rId4" Type="http://schemas.openxmlformats.org/officeDocument/2006/relationships/image" Target="../media/image83.jpg"/></Relationships>
</file>

<file path=ppt/slides/_rels/slide25.xml.rels><?xml version="1.0" encoding="UTF-8" standalone="yes"?>
<Relationships xmlns="http://schemas.openxmlformats.org/package/2006/relationships"><Relationship Id="rId3" Type="http://schemas.openxmlformats.org/officeDocument/2006/relationships/hyperlink" Target="https://femto-tech.com/rad-lab-desktop.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hyperlink" Target="https://femto-tech.com/rad-lab-mobile.html" TargetMode="External"/></Relationships>
</file>

<file path=ppt/slides/_rels/slide2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490.png"/></Relationships>
</file>

<file path=ppt/slides/_rels/slide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490.png"/></Relationships>
</file>

<file path=ppt/slides/_rels/slide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530.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560.png"/><Relationship Id="rId2" Type="http://schemas.openxmlformats.org/officeDocument/2006/relationships/hyperlink" Target="mailto:customer@femto-tech.com" TargetMode="External"/><Relationship Id="rId1" Type="http://schemas.openxmlformats.org/officeDocument/2006/relationships/slideLayout" Target="../slideLayouts/slideLayout2.xml"/><Relationship Id="rId6" Type="http://schemas.openxmlformats.org/officeDocument/2006/relationships/customXml" Target="../ink/ink5.xml"/><Relationship Id="rId5" Type="http://schemas.openxmlformats.org/officeDocument/2006/relationships/image" Target="../media/image550.png"/><Relationship Id="rId4" Type="http://schemas.openxmlformats.org/officeDocument/2006/relationships/customXml" Target="../ink/ink4.xml"/></Relationships>
</file>

<file path=ppt/slides/_rels/slide32.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92.png"/><Relationship Id="rId7" Type="http://schemas.openxmlformats.org/officeDocument/2006/relationships/image" Target="../media/image600.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590.png"/><Relationship Id="rId4" Type="http://schemas.openxmlformats.org/officeDocument/2006/relationships/customXml" Target="../ink/ink6.xml"/><Relationship Id="rId9" Type="http://schemas.openxmlformats.org/officeDocument/2006/relationships/image" Target="../media/image610.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640.png"/></Relationships>
</file>

<file path=ppt/slides/_rels/slide35.xml.rels><?xml version="1.0" encoding="UTF-8" standalone="yes"?>
<Relationships xmlns="http://schemas.openxmlformats.org/package/2006/relationships"><Relationship Id="rId8" Type="http://schemas.openxmlformats.org/officeDocument/2006/relationships/image" Target="../media/image670.png"/><Relationship Id="rId3" Type="http://schemas.openxmlformats.org/officeDocument/2006/relationships/customXml" Target="../ink/ink10.xml"/><Relationship Id="rId7" Type="http://schemas.openxmlformats.org/officeDocument/2006/relationships/customXml" Target="../ink/ink12.xml"/><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660.png"/><Relationship Id="rId5" Type="http://schemas.openxmlformats.org/officeDocument/2006/relationships/customXml" Target="../ink/ink11.xml"/><Relationship Id="rId4" Type="http://schemas.openxmlformats.org/officeDocument/2006/relationships/image" Target="../media/image650.png"/></Relationships>
</file>

<file path=ppt/slides/_rels/slide36.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700.png"/><Relationship Id="rId5" Type="http://schemas.openxmlformats.org/officeDocument/2006/relationships/customXml" Target="../ink/ink14.xml"/><Relationship Id="rId10" Type="http://schemas.openxmlformats.org/officeDocument/2006/relationships/image" Target="../media/image720.png"/><Relationship Id="rId4" Type="http://schemas.openxmlformats.org/officeDocument/2006/relationships/image" Target="../media/image69.png"/><Relationship Id="rId9" Type="http://schemas.openxmlformats.org/officeDocument/2006/relationships/customXml" Target="../ink/ink16.xml"/></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790.png"/><Relationship Id="rId5" Type="http://schemas.openxmlformats.org/officeDocument/2006/relationships/customXml" Target="../ink/ink18.xml"/><Relationship Id="rId4" Type="http://schemas.openxmlformats.org/officeDocument/2006/relationships/image" Target="../media/image780.pn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10.png"/><Relationship Id="rId4" Type="http://schemas.openxmlformats.org/officeDocument/2006/relationships/customXml" Target="../ink/ink1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customXml" Target="../ink/ink22.xml"/><Relationship Id="rId3" Type="http://schemas.openxmlformats.org/officeDocument/2006/relationships/image" Target="../media/image107.png"/><Relationship Id="rId7" Type="http://schemas.openxmlformats.org/officeDocument/2006/relationships/image" Target="../media/image88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ustomXml" Target="../ink/ink21.xml"/><Relationship Id="rId5" Type="http://schemas.openxmlformats.org/officeDocument/2006/relationships/image" Target="../media/image870.png"/><Relationship Id="rId4" Type="http://schemas.openxmlformats.org/officeDocument/2006/relationships/customXml" Target="../ink/ink20.xml"/><Relationship Id="rId9" Type="http://schemas.openxmlformats.org/officeDocument/2006/relationships/image" Target="../media/image890.png"/></Relationships>
</file>

<file path=ppt/slides/_rels/slide45.xml.rels><?xml version="1.0" encoding="UTF-8" standalone="yes"?>
<Relationships xmlns="http://schemas.openxmlformats.org/package/2006/relationships"><Relationship Id="rId8" Type="http://schemas.openxmlformats.org/officeDocument/2006/relationships/customXml" Target="../ink/ink25.xml"/><Relationship Id="rId3" Type="http://schemas.openxmlformats.org/officeDocument/2006/relationships/image" Target="../media/image107.png"/><Relationship Id="rId7" Type="http://schemas.openxmlformats.org/officeDocument/2006/relationships/image" Target="../media/image9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ustomXml" Target="../ink/ink24.xml"/><Relationship Id="rId5" Type="http://schemas.openxmlformats.org/officeDocument/2006/relationships/image" Target="../media/image900.png"/><Relationship Id="rId4" Type="http://schemas.openxmlformats.org/officeDocument/2006/relationships/customXml" Target="../ink/ink23.xml"/><Relationship Id="rId9" Type="http://schemas.openxmlformats.org/officeDocument/2006/relationships/image" Target="../media/image920.png"/></Relationships>
</file>

<file path=ppt/slides/_rels/slide46.xml.rels><?xml version="1.0" encoding="UTF-8" standalone="yes"?>
<Relationships xmlns="http://schemas.openxmlformats.org/package/2006/relationships"><Relationship Id="rId8" Type="http://schemas.openxmlformats.org/officeDocument/2006/relationships/customXml" Target="../ink/ink28.xml"/><Relationship Id="rId13" Type="http://schemas.openxmlformats.org/officeDocument/2006/relationships/image" Target="../media/image980.png"/><Relationship Id="rId18" Type="http://schemas.openxmlformats.org/officeDocument/2006/relationships/customXml" Target="../ink/ink33.xml"/><Relationship Id="rId3" Type="http://schemas.openxmlformats.org/officeDocument/2006/relationships/image" Target="../media/image108.emf"/><Relationship Id="rId7" Type="http://schemas.openxmlformats.org/officeDocument/2006/relationships/image" Target="../media/image950.png"/><Relationship Id="rId12" Type="http://schemas.openxmlformats.org/officeDocument/2006/relationships/customXml" Target="../ink/ink30.xml"/><Relationship Id="rId17" Type="http://schemas.openxmlformats.org/officeDocument/2006/relationships/image" Target="../media/image1000.png"/><Relationship Id="rId2" Type="http://schemas.openxmlformats.org/officeDocument/2006/relationships/notesSlide" Target="../notesSlides/notesSlide10.xml"/><Relationship Id="rId16" Type="http://schemas.openxmlformats.org/officeDocument/2006/relationships/customXml" Target="../ink/ink32.xml"/><Relationship Id="rId1" Type="http://schemas.openxmlformats.org/officeDocument/2006/relationships/slideLayout" Target="../slideLayouts/slideLayout2.xml"/><Relationship Id="rId6" Type="http://schemas.openxmlformats.org/officeDocument/2006/relationships/customXml" Target="../ink/ink27.xml"/><Relationship Id="rId11" Type="http://schemas.openxmlformats.org/officeDocument/2006/relationships/image" Target="../media/image970.png"/><Relationship Id="rId5" Type="http://schemas.openxmlformats.org/officeDocument/2006/relationships/image" Target="../media/image940.png"/><Relationship Id="rId15" Type="http://schemas.openxmlformats.org/officeDocument/2006/relationships/image" Target="../media/image990.png"/><Relationship Id="rId10" Type="http://schemas.openxmlformats.org/officeDocument/2006/relationships/customXml" Target="../ink/ink29.xml"/><Relationship Id="rId19" Type="http://schemas.openxmlformats.org/officeDocument/2006/relationships/image" Target="../media/image1010.png"/><Relationship Id="rId4" Type="http://schemas.openxmlformats.org/officeDocument/2006/relationships/customXml" Target="../ink/ink26.xml"/><Relationship Id="rId9" Type="http://schemas.openxmlformats.org/officeDocument/2006/relationships/image" Target="../media/image960.png"/><Relationship Id="rId14" Type="http://schemas.openxmlformats.org/officeDocument/2006/relationships/customXml" Target="../ink/ink31.xml"/></Relationships>
</file>

<file path=ppt/slides/_rels/slide4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customXml" Target="../ink/ink38.xml"/><Relationship Id="rId3" Type="http://schemas.openxmlformats.org/officeDocument/2006/relationships/image" Target="../media/image109.emf"/><Relationship Id="rId7" Type="http://schemas.openxmlformats.org/officeDocument/2006/relationships/customXml" Target="../ink/ink35.xml"/><Relationship Id="rId12" Type="http://schemas.openxmlformats.org/officeDocument/2006/relationships/image" Target="../media/image1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customXml" Target="../ink/ink37.xml"/><Relationship Id="rId5" Type="http://schemas.openxmlformats.org/officeDocument/2006/relationships/customXml" Target="../ink/ink34.xml"/><Relationship Id="rId10" Type="http://schemas.openxmlformats.org/officeDocument/2006/relationships/image" Target="../media/image112.png"/><Relationship Id="rId4" Type="http://schemas.openxmlformats.org/officeDocument/2006/relationships/image" Target="../media/image110.emf"/><Relationship Id="rId9" Type="http://schemas.openxmlformats.org/officeDocument/2006/relationships/customXml" Target="../ink/ink36.xml"/><Relationship Id="rId14" Type="http://schemas.openxmlformats.org/officeDocument/2006/relationships/image" Target="../media/image114.png"/></Relationships>
</file>

<file path=ppt/slides/_rels/slide48.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13.emf"/><Relationship Id="rId7" Type="http://schemas.openxmlformats.org/officeDocument/2006/relationships/image" Target="../media/image117.emf"/><Relationship Id="rId2" Type="http://schemas.openxmlformats.org/officeDocument/2006/relationships/image" Target="../media/image112.emf"/><Relationship Id="rId1" Type="http://schemas.openxmlformats.org/officeDocument/2006/relationships/slideLayout" Target="../slideLayouts/slideLayout12.xml"/><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14.emf"/></Relationships>
</file>

<file path=ppt/slides/_rels/slide5.xml.rels><?xml version="1.0" encoding="UTF-8" standalone="yes"?>
<Relationships xmlns="http://schemas.openxmlformats.org/package/2006/relationships"><Relationship Id="rId3" Type="http://schemas.openxmlformats.org/officeDocument/2006/relationships/hyperlink" Target="https://standards.aarst.org/SGM-MFLB-2023/index.html#zoom=z" TargetMode="External"/><Relationship Id="rId2" Type="http://schemas.openxmlformats.org/officeDocument/2006/relationships/hyperlink" Target="https://standards.aarst.org/MAH-2023/index.html#zoom=z" TargetMode="External"/><Relationship Id="rId1" Type="http://schemas.openxmlformats.org/officeDocument/2006/relationships/slideLayout" Target="../slideLayouts/slideLayout2.xml"/><Relationship Id="rId5" Type="http://schemas.openxmlformats.org/officeDocument/2006/relationships/hyperlink" Target="https://standards.aarst.org/MS-PC-2022/index.html#zoom=z" TargetMode="External"/><Relationship Id="rId4" Type="http://schemas.openxmlformats.org/officeDocument/2006/relationships/hyperlink" Target="https://standards.aarst.org/MS-QA-2023/index.html#zoom=z"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femto-tech.com/sheets/qa/radon/CRM-QAP.docx" TargetMode="External"/><Relationship Id="rId2" Type="http://schemas.openxmlformats.org/officeDocument/2006/relationships/hyperlink" Target="https://femto-tech.com/radon_services.html"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pixnio.com/miscellaneous/arm-stretched-out-to-close-the-window"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rectangular device with a screen&#10;&#10;AI-generated content may be incorrect.">
            <a:extLst>
              <a:ext uri="{FF2B5EF4-FFF2-40B4-BE49-F238E27FC236}">
                <a16:creationId xmlns:a16="http://schemas.microsoft.com/office/drawing/2014/main" id="{422A8318-3024-7CB9-3069-657DB157E6A1}"/>
              </a:ext>
            </a:extLst>
          </p:cNvPr>
          <p:cNvPicPr>
            <a:picLocks noChangeAspect="1"/>
          </p:cNvPicPr>
          <p:nvPr/>
        </p:nvPicPr>
        <p:blipFill>
          <a:blip r:embed="rId3">
            <a:alphaModFix/>
          </a:blip>
          <a:srcRect l="1275" r="3948"/>
          <a:stretch>
            <a:fillRect/>
          </a:stretch>
        </p:blipFill>
        <p:spPr>
          <a:xfrm>
            <a:off x="3212926" y="10"/>
            <a:ext cx="5931074" cy="6857992"/>
          </a:xfrm>
          <a:prstGeom prst="rect">
            <a:avLst/>
          </a:prstGeom>
        </p:spPr>
      </p:pic>
      <p:sp>
        <p:nvSpPr>
          <p:cNvPr id="19" name="Rectangle 1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6497" y="1115219"/>
            <a:ext cx="4129087" cy="2387600"/>
          </a:xfrm>
        </p:spPr>
        <p:txBody>
          <a:bodyPr vert="horz" lIns="91440" tIns="45720" rIns="91440" bIns="45720" rtlCol="0" anchor="b">
            <a:normAutofit/>
          </a:bodyPr>
          <a:lstStyle/>
          <a:p>
            <a:pPr algn="l" defTabSz="914400">
              <a:lnSpc>
                <a:spcPct val="90000"/>
              </a:lnSpc>
            </a:pPr>
            <a:r>
              <a:rPr lang="en-US" dirty="0">
                <a:solidFill>
                  <a:schemeClr val="bg1"/>
                </a:solidFill>
              </a:rPr>
              <a:t>CRM-LPT </a:t>
            </a:r>
            <a:br>
              <a:rPr lang="en-US" dirty="0">
                <a:solidFill>
                  <a:schemeClr val="bg1"/>
                </a:solidFill>
              </a:rPr>
            </a:br>
            <a:r>
              <a:rPr lang="en-US" dirty="0">
                <a:solidFill>
                  <a:schemeClr val="bg1"/>
                </a:solidFill>
              </a:rPr>
              <a:t>Device </a:t>
            </a:r>
            <a:br>
              <a:rPr lang="en-US" dirty="0">
                <a:solidFill>
                  <a:schemeClr val="bg1"/>
                </a:solidFill>
              </a:rPr>
            </a:br>
            <a:r>
              <a:rPr lang="en-US" dirty="0">
                <a:solidFill>
                  <a:schemeClr val="bg1"/>
                </a:solidFill>
              </a:rPr>
              <a:t>Training</a:t>
            </a:r>
          </a:p>
        </p:txBody>
      </p:sp>
      <p:sp>
        <p:nvSpPr>
          <p:cNvPr id="3" name="Content Placeholder 2"/>
          <p:cNvSpPr>
            <a:spLocks noGrp="1"/>
          </p:cNvSpPr>
          <p:nvPr>
            <p:ph idx="1"/>
          </p:nvPr>
        </p:nvSpPr>
        <p:spPr>
          <a:xfrm>
            <a:off x="546497" y="3902075"/>
            <a:ext cx="4129087" cy="1655762"/>
          </a:xfrm>
        </p:spPr>
        <p:txBody>
          <a:bodyPr vert="horz" lIns="91440" tIns="45720" rIns="91440" bIns="45720" rtlCol="0">
            <a:normAutofit/>
          </a:bodyPr>
          <a:lstStyle/>
          <a:p>
            <a:pPr marL="0" indent="0" defTabSz="914400">
              <a:lnSpc>
                <a:spcPct val="90000"/>
              </a:lnSpc>
              <a:spcBef>
                <a:spcPts val="1000"/>
              </a:spcBef>
              <a:buNone/>
            </a:pPr>
            <a:r>
              <a:rPr lang="en-US" sz="1700" dirty="0">
                <a:solidFill>
                  <a:schemeClr val="bg1"/>
                </a:solidFill>
              </a:rPr>
              <a:t>Device Training Course for </a:t>
            </a:r>
          </a:p>
          <a:p>
            <a:pPr marL="0" indent="0" defTabSz="914400">
              <a:lnSpc>
                <a:spcPct val="90000"/>
              </a:lnSpc>
              <a:spcBef>
                <a:spcPts val="1000"/>
              </a:spcBef>
              <a:buNone/>
            </a:pPr>
            <a:r>
              <a:rPr lang="en-US" sz="1700" dirty="0">
                <a:solidFill>
                  <a:schemeClr val="bg1"/>
                </a:solidFill>
              </a:rPr>
              <a:t>NRPP Certification</a:t>
            </a:r>
          </a:p>
        </p:txBody>
      </p:sp>
      <p:cxnSp>
        <p:nvCxnSpPr>
          <p:cNvPr id="21" name="Straight Connector 2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6438"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673" y="348865"/>
            <a:ext cx="7288583" cy="1576446"/>
          </a:xfrm>
        </p:spPr>
        <p:txBody>
          <a:bodyPr anchor="ctr">
            <a:normAutofit/>
          </a:bodyPr>
          <a:lstStyle/>
          <a:p>
            <a:r>
              <a:rPr lang="en-US" sz="3500" dirty="0">
                <a:solidFill>
                  <a:srgbClr val="FFFFFF"/>
                </a:solidFill>
              </a:rPr>
              <a:t>CRM-LPT Environmental Sensors</a:t>
            </a:r>
          </a:p>
        </p:txBody>
      </p:sp>
      <p:graphicFrame>
        <p:nvGraphicFramePr>
          <p:cNvPr id="38" name="Content Placeholder 2">
            <a:extLst>
              <a:ext uri="{FF2B5EF4-FFF2-40B4-BE49-F238E27FC236}">
                <a16:creationId xmlns:a16="http://schemas.microsoft.com/office/drawing/2014/main" id="{BCD699BA-A8DD-1BBA-F956-3C859882EB8B}"/>
              </a:ext>
            </a:extLst>
          </p:cNvPr>
          <p:cNvGraphicFramePr>
            <a:graphicFrameLocks noGrp="1"/>
          </p:cNvGraphicFramePr>
          <p:nvPr>
            <p:ph idx="1"/>
            <p:extLst>
              <p:ext uri="{D42A27DB-BD31-4B8C-83A1-F6EECF244321}">
                <p14:modId xmlns:p14="http://schemas.microsoft.com/office/powerpoint/2010/main" val="1912304399"/>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58FDA0-C763-5D40-C9E9-C4EBF3CF8A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9C9E2C-3F54-DC3E-23D9-48C54EC67F6C}"/>
              </a:ext>
            </a:extLst>
          </p:cNvPr>
          <p:cNvSpPr>
            <a:spLocks noGrp="1"/>
          </p:cNvSpPr>
          <p:nvPr>
            <p:ph type="title"/>
          </p:nvPr>
        </p:nvSpPr>
        <p:spPr>
          <a:xfrm>
            <a:off x="566116" y="687480"/>
            <a:ext cx="5605629" cy="994172"/>
          </a:xfrm>
        </p:spPr>
        <p:txBody>
          <a:bodyPr>
            <a:normAutofit/>
          </a:bodyPr>
          <a:lstStyle/>
          <a:p>
            <a:r>
              <a:rPr lang="en-US" sz="3850" dirty="0"/>
              <a:t>Radon Sensor</a:t>
            </a:r>
          </a:p>
        </p:txBody>
      </p:sp>
      <p:sp>
        <p:nvSpPr>
          <p:cNvPr id="4" name="Content Placeholder 3">
            <a:extLst>
              <a:ext uri="{FF2B5EF4-FFF2-40B4-BE49-F238E27FC236}">
                <a16:creationId xmlns:a16="http://schemas.microsoft.com/office/drawing/2014/main" id="{05F6204A-19EA-6DDF-6BCA-7F0BFA926B72}"/>
              </a:ext>
            </a:extLst>
          </p:cNvPr>
          <p:cNvSpPr>
            <a:spLocks noGrp="1"/>
          </p:cNvSpPr>
          <p:nvPr>
            <p:ph idx="1"/>
          </p:nvPr>
        </p:nvSpPr>
        <p:spPr>
          <a:xfrm>
            <a:off x="852321" y="2227943"/>
            <a:ext cx="5033221" cy="3788227"/>
          </a:xfrm>
        </p:spPr>
        <p:txBody>
          <a:bodyPr anchor="ctr">
            <a:noAutofit/>
          </a:bodyPr>
          <a:lstStyle/>
          <a:p>
            <a:pPr>
              <a:lnSpc>
                <a:spcPct val="90000"/>
              </a:lnSpc>
              <a:buFont typeface="Wingdings" pitchFamily="2" charset="2"/>
              <a:buChar char="v"/>
            </a:pPr>
            <a:r>
              <a:rPr lang="en-US" sz="2200" dirty="0"/>
              <a:t>Pulsed Ion Chamber fed via passive air diffusion</a:t>
            </a:r>
          </a:p>
          <a:p>
            <a:pPr>
              <a:lnSpc>
                <a:spcPct val="90000"/>
              </a:lnSpc>
              <a:buFont typeface="Wingdings" pitchFamily="2" charset="2"/>
              <a:buChar char="v"/>
            </a:pPr>
            <a:r>
              <a:rPr lang="en-US" sz="2200" dirty="0"/>
              <a:t>Sensitivity: 24 </a:t>
            </a:r>
            <a:r>
              <a:rPr lang="en-US" sz="2200" dirty="0" err="1"/>
              <a:t>cph</a:t>
            </a:r>
            <a:r>
              <a:rPr lang="en-US" sz="2200" dirty="0"/>
              <a:t>/pCi/L | 96 </a:t>
            </a:r>
            <a:r>
              <a:rPr lang="en-US" sz="2200" dirty="0" err="1"/>
              <a:t>cph</a:t>
            </a:r>
            <a:r>
              <a:rPr lang="en-US" sz="2200" dirty="0"/>
              <a:t> @ 4 pCi/L</a:t>
            </a:r>
          </a:p>
          <a:p>
            <a:pPr>
              <a:lnSpc>
                <a:spcPct val="90000"/>
              </a:lnSpc>
              <a:buFont typeface="Wingdings" pitchFamily="2" charset="2"/>
              <a:buChar char="v"/>
            </a:pPr>
            <a:r>
              <a:rPr lang="en-US" sz="2200" dirty="0"/>
              <a:t>Self Check</a:t>
            </a:r>
          </a:p>
          <a:p>
            <a:pPr lvl="1">
              <a:lnSpc>
                <a:spcPct val="90000"/>
              </a:lnSpc>
              <a:buFont typeface="Wingdings" pitchFamily="2" charset="2"/>
              <a:buChar char="v"/>
            </a:pPr>
            <a:r>
              <a:rPr lang="en-US" sz="2200" dirty="0"/>
              <a:t>The CRM-LPT has a self test feature that is completed at the start of every test.</a:t>
            </a:r>
          </a:p>
          <a:p>
            <a:pPr lvl="1">
              <a:lnSpc>
                <a:spcPct val="90000"/>
              </a:lnSpc>
              <a:buFont typeface="Wingdings" pitchFamily="2" charset="2"/>
              <a:buChar char="v"/>
            </a:pPr>
            <a:r>
              <a:rPr lang="en-US" sz="2200" dirty="0"/>
              <a:t>This feature physically pulses the Ion Chamber to verify that everything is working exactly as expected.</a:t>
            </a:r>
          </a:p>
        </p:txBody>
      </p:sp>
      <p:sp>
        <p:nvSpPr>
          <p:cNvPr id="2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descr="Atom with solid fill">
            <a:extLst>
              <a:ext uri="{FF2B5EF4-FFF2-40B4-BE49-F238E27FC236}">
                <a16:creationId xmlns:a16="http://schemas.microsoft.com/office/drawing/2014/main" id="{F6643CEC-1523-3947-0A7E-7E8002E95BF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624964" y="2865141"/>
            <a:ext cx="1143455" cy="1143455"/>
          </a:xfrm>
          <a:prstGeom prst="rect">
            <a:avLst/>
          </a:prstGeom>
        </p:spPr>
      </p:pic>
    </p:spTree>
    <p:extLst>
      <p:ext uri="{BB962C8B-B14F-4D97-AF65-F5344CB8AC3E}">
        <p14:creationId xmlns:p14="http://schemas.microsoft.com/office/powerpoint/2010/main" val="2573679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C8C83-308E-00D3-7D4A-2B8988B72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D10CC9-7637-1AAD-0B93-DAE82282A5FA}"/>
              </a:ext>
            </a:extLst>
          </p:cNvPr>
          <p:cNvSpPr>
            <a:spLocks noGrp="1"/>
          </p:cNvSpPr>
          <p:nvPr>
            <p:ph type="title"/>
          </p:nvPr>
        </p:nvSpPr>
        <p:spPr>
          <a:xfrm>
            <a:off x="539944" y="578623"/>
            <a:ext cx="5605629" cy="994172"/>
          </a:xfrm>
        </p:spPr>
        <p:txBody>
          <a:bodyPr>
            <a:normAutofit/>
          </a:bodyPr>
          <a:lstStyle/>
          <a:p>
            <a:r>
              <a:rPr lang="en-US" sz="3850" dirty="0"/>
              <a:t>Carbon Monoxide Sensor</a:t>
            </a:r>
          </a:p>
        </p:txBody>
      </p:sp>
      <p:sp>
        <p:nvSpPr>
          <p:cNvPr id="4" name="Content Placeholder 3">
            <a:extLst>
              <a:ext uri="{FF2B5EF4-FFF2-40B4-BE49-F238E27FC236}">
                <a16:creationId xmlns:a16="http://schemas.microsoft.com/office/drawing/2014/main" id="{13C84AF0-2AB6-8716-FCAF-0C70192AE224}"/>
              </a:ext>
            </a:extLst>
          </p:cNvPr>
          <p:cNvSpPr>
            <a:spLocks noGrp="1"/>
          </p:cNvSpPr>
          <p:nvPr>
            <p:ph idx="1"/>
          </p:nvPr>
        </p:nvSpPr>
        <p:spPr>
          <a:xfrm>
            <a:off x="590488" y="2114482"/>
            <a:ext cx="5504542" cy="3788227"/>
          </a:xfrm>
        </p:spPr>
        <p:txBody>
          <a:bodyPr anchor="ctr">
            <a:noAutofit/>
          </a:bodyPr>
          <a:lstStyle/>
          <a:p>
            <a:pPr marL="0" indent="0">
              <a:buNone/>
            </a:pPr>
            <a:r>
              <a:rPr lang="en-US" sz="1600" dirty="0"/>
              <a:t>Carbon monoxide is an odorless, colorless and toxic gas. Because it is impossible to see, taste or smell, CO can kill you before you are aware it is in your home. The effects of CO exposure can vary greatly from person to person depending on age, overall health and the concentration and length of exposure. Average levels in homes without gas stoves vary from 0.5 to 5 parts per million (ppm). </a:t>
            </a:r>
            <a:r>
              <a:rPr lang="en-US" sz="1600" b="1" dirty="0"/>
              <a:t>Levels near properly adjusted gas stoves are often 5 to 15 ppm and those near poorly adjusted stoves may be 30 ppm or higher. The U.S. Environmental Protection Agency (EPA) strongly recommends taking further action when the average carbon monoxide level exceeds 9 ppm. </a:t>
            </a:r>
            <a:r>
              <a:rPr lang="en-US" sz="1600" dirty="0"/>
              <a:t>Many questions you may have can be found in the EPA’s publication </a:t>
            </a:r>
            <a:r>
              <a:rPr lang="en-US" sz="1600" dirty="0">
                <a:hlinkClick r:id="rId2"/>
              </a:rPr>
              <a:t>“Carbon Monoxide's Impact on Indoor Air Quality"</a:t>
            </a:r>
            <a:r>
              <a:rPr lang="en-US" sz="1600" dirty="0"/>
              <a:t>.</a:t>
            </a:r>
          </a:p>
          <a:p>
            <a:pPr marL="0" indent="0">
              <a:lnSpc>
                <a:spcPct val="90000"/>
              </a:lnSpc>
              <a:buNone/>
            </a:pPr>
            <a:endParaRPr lang="en-US" sz="1400" dirty="0"/>
          </a:p>
        </p:txBody>
      </p:sp>
      <p:sp>
        <p:nvSpPr>
          <p:cNvPr id="23" name="Rectangle 22">
            <a:extLst>
              <a:ext uri="{FF2B5EF4-FFF2-40B4-BE49-F238E27FC236}">
                <a16:creationId xmlns:a16="http://schemas.microsoft.com/office/drawing/2014/main" id="{A2D5F6FC-E7A1-CB8C-31BF-D3BF9DB46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BB88A950-CAFD-BE5F-ED37-621A3D78F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descr="Indoor Fireplace with solid fill">
            <a:extLst>
              <a:ext uri="{FF2B5EF4-FFF2-40B4-BE49-F238E27FC236}">
                <a16:creationId xmlns:a16="http://schemas.microsoft.com/office/drawing/2014/main" id="{6C699038-11D2-2196-9818-F021ACB7AAF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24964" y="2865141"/>
            <a:ext cx="1143455" cy="1143455"/>
          </a:xfrm>
          <a:prstGeom prst="rect">
            <a:avLst/>
          </a:prstGeom>
        </p:spPr>
      </p:pic>
    </p:spTree>
    <p:extLst>
      <p:ext uri="{BB962C8B-B14F-4D97-AF65-F5344CB8AC3E}">
        <p14:creationId xmlns:p14="http://schemas.microsoft.com/office/powerpoint/2010/main" val="3985277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050B5F-F7EB-CDFA-8010-B437D913D8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A5EF2-5FDC-7B5C-834B-34A1A2080547}"/>
              </a:ext>
            </a:extLst>
          </p:cNvPr>
          <p:cNvSpPr>
            <a:spLocks noGrp="1"/>
          </p:cNvSpPr>
          <p:nvPr>
            <p:ph type="title"/>
          </p:nvPr>
        </p:nvSpPr>
        <p:spPr>
          <a:xfrm>
            <a:off x="539944" y="578623"/>
            <a:ext cx="5605629" cy="994172"/>
          </a:xfrm>
        </p:spPr>
        <p:txBody>
          <a:bodyPr>
            <a:normAutofit/>
          </a:bodyPr>
          <a:lstStyle/>
          <a:p>
            <a:r>
              <a:rPr lang="en-US" sz="3850" dirty="0"/>
              <a:t>Carbon Dioxide Sensor</a:t>
            </a:r>
          </a:p>
        </p:txBody>
      </p:sp>
      <p:sp>
        <p:nvSpPr>
          <p:cNvPr id="4" name="Content Placeholder 3">
            <a:extLst>
              <a:ext uri="{FF2B5EF4-FFF2-40B4-BE49-F238E27FC236}">
                <a16:creationId xmlns:a16="http://schemas.microsoft.com/office/drawing/2014/main" id="{7378B8C4-0ACB-A1EF-DC75-651A7E717811}"/>
              </a:ext>
            </a:extLst>
          </p:cNvPr>
          <p:cNvSpPr>
            <a:spLocks noGrp="1"/>
          </p:cNvSpPr>
          <p:nvPr>
            <p:ph idx="1"/>
          </p:nvPr>
        </p:nvSpPr>
        <p:spPr>
          <a:xfrm>
            <a:off x="590488" y="2114482"/>
            <a:ext cx="5504542" cy="3788227"/>
          </a:xfrm>
        </p:spPr>
        <p:txBody>
          <a:bodyPr anchor="ctr">
            <a:noAutofit/>
          </a:bodyPr>
          <a:lstStyle/>
          <a:p>
            <a:pPr marL="0" indent="0">
              <a:buNone/>
            </a:pPr>
            <a:r>
              <a:rPr lang="en-US" sz="1800" dirty="0"/>
              <a:t>Carbon dioxide is an odorless, colorless gas. It is denser than air and at high concentrations it can persist in open pits and other areas below grade. </a:t>
            </a:r>
            <a:r>
              <a:rPr lang="en-US" sz="1800" b="1" dirty="0"/>
              <a:t>The current OSHA, NIOSH, and ASHRAE standard is 5000 ppm as an 8- hour time-weighted average (TWA) concentration. </a:t>
            </a:r>
            <a:r>
              <a:rPr lang="en-US" sz="1800" dirty="0"/>
              <a:t>Gaseous carbon dioxide is an asphyxiant. Concentrations of 10% (100,000 ppm) or more can produce unconsciousness or death. Lower concentrations may cause headache, sweating, rapid breathing, increased heartbeat, shortness of breath, dizziness, mental depression, visual disturbances or shaking. </a:t>
            </a:r>
            <a:r>
              <a:rPr lang="en-US" sz="1800" b="1" dirty="0"/>
              <a:t>CO2 levels can serve as an indication of poor ventilation for the number of occupants in the building.</a:t>
            </a:r>
          </a:p>
          <a:p>
            <a:pPr marL="0" indent="0">
              <a:lnSpc>
                <a:spcPct val="90000"/>
              </a:lnSpc>
              <a:buNone/>
            </a:pPr>
            <a:endParaRPr lang="en-US" sz="1600" dirty="0"/>
          </a:p>
        </p:txBody>
      </p:sp>
      <p:sp>
        <p:nvSpPr>
          <p:cNvPr id="23" name="Rectangle 22">
            <a:extLst>
              <a:ext uri="{FF2B5EF4-FFF2-40B4-BE49-F238E27FC236}">
                <a16:creationId xmlns:a16="http://schemas.microsoft.com/office/drawing/2014/main" id="{4A23104A-E443-E466-C64C-C9D0D6075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62653A55-AF00-DA3C-1E80-DFFF6FDB5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descr="Lungs with solid fill">
            <a:extLst>
              <a:ext uri="{FF2B5EF4-FFF2-40B4-BE49-F238E27FC236}">
                <a16:creationId xmlns:a16="http://schemas.microsoft.com/office/drawing/2014/main" id="{B7C26207-0FD1-CE17-5F7D-48C1F9E6C26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624964" y="2865141"/>
            <a:ext cx="1143455" cy="1143455"/>
          </a:xfrm>
          <a:prstGeom prst="rect">
            <a:avLst/>
          </a:prstGeom>
        </p:spPr>
      </p:pic>
    </p:spTree>
    <p:extLst>
      <p:ext uri="{BB962C8B-B14F-4D97-AF65-F5344CB8AC3E}">
        <p14:creationId xmlns:p14="http://schemas.microsoft.com/office/powerpoint/2010/main" val="1808422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A9272B-0564-3FE5-9388-314D01B6AF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57BDCF-A4CB-17D2-CD15-0775EF631562}"/>
              </a:ext>
            </a:extLst>
          </p:cNvPr>
          <p:cNvSpPr>
            <a:spLocks noGrp="1"/>
          </p:cNvSpPr>
          <p:nvPr>
            <p:ph type="title"/>
          </p:nvPr>
        </p:nvSpPr>
        <p:spPr>
          <a:xfrm>
            <a:off x="539944" y="578623"/>
            <a:ext cx="5605629" cy="994172"/>
          </a:xfrm>
        </p:spPr>
        <p:txBody>
          <a:bodyPr>
            <a:normAutofit fontScale="90000"/>
          </a:bodyPr>
          <a:lstStyle/>
          <a:p>
            <a:r>
              <a:rPr lang="en-US" sz="3850" dirty="0"/>
              <a:t>Volatile Organic Compounds (VOCs)</a:t>
            </a:r>
          </a:p>
        </p:txBody>
      </p:sp>
      <p:sp>
        <p:nvSpPr>
          <p:cNvPr id="4" name="Content Placeholder 3">
            <a:extLst>
              <a:ext uri="{FF2B5EF4-FFF2-40B4-BE49-F238E27FC236}">
                <a16:creationId xmlns:a16="http://schemas.microsoft.com/office/drawing/2014/main" id="{181A9AC9-EB11-39E0-B986-F5F0B4D569F8}"/>
              </a:ext>
            </a:extLst>
          </p:cNvPr>
          <p:cNvSpPr>
            <a:spLocks noGrp="1"/>
          </p:cNvSpPr>
          <p:nvPr>
            <p:ph idx="1"/>
          </p:nvPr>
        </p:nvSpPr>
        <p:spPr>
          <a:xfrm>
            <a:off x="590488" y="2114482"/>
            <a:ext cx="5504542" cy="3788227"/>
          </a:xfrm>
        </p:spPr>
        <p:txBody>
          <a:bodyPr anchor="ctr">
            <a:noAutofit/>
          </a:bodyPr>
          <a:lstStyle/>
          <a:p>
            <a:pPr marL="0" indent="0">
              <a:buNone/>
            </a:pPr>
            <a:r>
              <a:rPr lang="en-US" sz="1800" dirty="0"/>
              <a:t>Volatile organic compounds, or VOCs, are gases that are emitted into the air from man-made products or natural processes. Some can be very harmful to our health and in some cases they can cause cancer. Breathing in VOCs can irritate your eyes, nose and throat, cause difficulty breathing, nausea, and damage your central nervous system as well as other organs. </a:t>
            </a:r>
            <a:r>
              <a:rPr lang="en-US" sz="1800" b="1" dirty="0"/>
              <a:t>Concentrations of many VOCs are consistently higher indoors (up to ten times higher) than outdoors. Paints, varnishes and wax all contain organic solvents, as do many cleaning, disinfecting, cosmetic, degreasing and hobby products, even fuel. </a:t>
            </a:r>
            <a:r>
              <a:rPr lang="en-US" sz="1800" dirty="0"/>
              <a:t>All of these products can release organic compounds while you are using them and to some degree when they are stored.</a:t>
            </a:r>
          </a:p>
          <a:p>
            <a:pPr marL="0" indent="0">
              <a:lnSpc>
                <a:spcPct val="90000"/>
              </a:lnSpc>
              <a:buNone/>
            </a:pPr>
            <a:endParaRPr lang="en-US" sz="1600" dirty="0"/>
          </a:p>
        </p:txBody>
      </p:sp>
      <p:sp>
        <p:nvSpPr>
          <p:cNvPr id="23" name="Rectangle 22">
            <a:extLst>
              <a:ext uri="{FF2B5EF4-FFF2-40B4-BE49-F238E27FC236}">
                <a16:creationId xmlns:a16="http://schemas.microsoft.com/office/drawing/2014/main" id="{0D0A6C63-3E9A-38EA-2534-9C00B1BE1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155FB967-D756-1085-3194-98537B8A6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descr="Graffiti Spray with solid fill">
            <a:extLst>
              <a:ext uri="{FF2B5EF4-FFF2-40B4-BE49-F238E27FC236}">
                <a16:creationId xmlns:a16="http://schemas.microsoft.com/office/drawing/2014/main" id="{8934F373-207E-B712-6265-A0F773E3F4D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624964" y="2865141"/>
            <a:ext cx="1143455" cy="1143455"/>
          </a:xfrm>
          <a:prstGeom prst="rect">
            <a:avLst/>
          </a:prstGeom>
        </p:spPr>
      </p:pic>
    </p:spTree>
    <p:extLst>
      <p:ext uri="{BB962C8B-B14F-4D97-AF65-F5344CB8AC3E}">
        <p14:creationId xmlns:p14="http://schemas.microsoft.com/office/powerpoint/2010/main" val="4027051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261E4C-0FBA-2288-B355-68F2891518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0A6B6D-6306-790F-5B95-D624440F43BD}"/>
              </a:ext>
            </a:extLst>
          </p:cNvPr>
          <p:cNvSpPr>
            <a:spLocks noGrp="1"/>
          </p:cNvSpPr>
          <p:nvPr>
            <p:ph type="title"/>
          </p:nvPr>
        </p:nvSpPr>
        <p:spPr>
          <a:xfrm>
            <a:off x="539944" y="578623"/>
            <a:ext cx="5605629" cy="994172"/>
          </a:xfrm>
        </p:spPr>
        <p:txBody>
          <a:bodyPr>
            <a:normAutofit/>
          </a:bodyPr>
          <a:lstStyle/>
          <a:p>
            <a:r>
              <a:rPr lang="en-US" sz="3850" dirty="0"/>
              <a:t>Particulate Matter 2.5/10</a:t>
            </a:r>
          </a:p>
        </p:txBody>
      </p:sp>
      <p:sp>
        <p:nvSpPr>
          <p:cNvPr id="4" name="Content Placeholder 3">
            <a:extLst>
              <a:ext uri="{FF2B5EF4-FFF2-40B4-BE49-F238E27FC236}">
                <a16:creationId xmlns:a16="http://schemas.microsoft.com/office/drawing/2014/main" id="{18F14669-937B-9CB8-61F4-9543E839D0FC}"/>
              </a:ext>
            </a:extLst>
          </p:cNvPr>
          <p:cNvSpPr>
            <a:spLocks noGrp="1"/>
          </p:cNvSpPr>
          <p:nvPr>
            <p:ph idx="1"/>
          </p:nvPr>
        </p:nvSpPr>
        <p:spPr>
          <a:xfrm>
            <a:off x="590488" y="2114482"/>
            <a:ext cx="5504542" cy="3788227"/>
          </a:xfrm>
        </p:spPr>
        <p:txBody>
          <a:bodyPr anchor="ctr">
            <a:noAutofit/>
          </a:bodyPr>
          <a:lstStyle/>
          <a:p>
            <a:pPr marL="0" indent="0">
              <a:buNone/>
            </a:pPr>
            <a:r>
              <a:rPr lang="en-US" sz="1800" dirty="0"/>
              <a:t>PM stands for Particulate matter (also called particle pollution): the term for a mixture of solid Particles and liquid droplets found in the air. Particles such as dust, dirt, soot, and even smoke are large enough to be seen with the naked eye, but some particles are so small they can only be detected using specialized equipment. Some particles less than 10 micrometers in diameter can get deep into your lungs and some may even get into your bloodstream. Particles less than 2.5 micrometers in diameter, also known as fine particles or PM2.5, pose the greatest risk to health. </a:t>
            </a:r>
            <a:r>
              <a:rPr lang="en-US" sz="1800" b="1" dirty="0"/>
              <a:t>The EPA 24-hour standard for fine Particles (PM 2.5) is 35µg/m³, and for coarse particles (PM 10) is 150µg/m³.</a:t>
            </a:r>
          </a:p>
          <a:p>
            <a:pPr marL="0" indent="0">
              <a:lnSpc>
                <a:spcPct val="90000"/>
              </a:lnSpc>
              <a:buNone/>
            </a:pPr>
            <a:endParaRPr lang="en-US" sz="1200" dirty="0"/>
          </a:p>
        </p:txBody>
      </p:sp>
      <p:sp>
        <p:nvSpPr>
          <p:cNvPr id="23" name="Rectangle 22">
            <a:extLst>
              <a:ext uri="{FF2B5EF4-FFF2-40B4-BE49-F238E27FC236}">
                <a16:creationId xmlns:a16="http://schemas.microsoft.com/office/drawing/2014/main" id="{9A860CD7-A33D-D8E3-4F84-785A22AF8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33A2FA2D-D33F-18D8-3D0A-E2ACA34BC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descr="Lungs with virus with solid fill">
            <a:extLst>
              <a:ext uri="{FF2B5EF4-FFF2-40B4-BE49-F238E27FC236}">
                <a16:creationId xmlns:a16="http://schemas.microsoft.com/office/drawing/2014/main" id="{73D49F38-13EA-340E-7BBB-A552070F2E8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624964" y="2865141"/>
            <a:ext cx="1143455" cy="1143455"/>
          </a:xfrm>
          <a:prstGeom prst="rect">
            <a:avLst/>
          </a:prstGeom>
        </p:spPr>
      </p:pic>
    </p:spTree>
    <p:extLst>
      <p:ext uri="{BB962C8B-B14F-4D97-AF65-F5344CB8AC3E}">
        <p14:creationId xmlns:p14="http://schemas.microsoft.com/office/powerpoint/2010/main" val="827304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C3CD76-C8AC-AA9C-5762-7BD9E2D33B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FEC42B-717C-2A3A-BC38-FEDA6D263EBB}"/>
              </a:ext>
            </a:extLst>
          </p:cNvPr>
          <p:cNvSpPr>
            <a:spLocks noGrp="1"/>
          </p:cNvSpPr>
          <p:nvPr>
            <p:ph type="title"/>
          </p:nvPr>
        </p:nvSpPr>
        <p:spPr>
          <a:xfrm>
            <a:off x="539944" y="578623"/>
            <a:ext cx="5605629" cy="994172"/>
          </a:xfrm>
        </p:spPr>
        <p:txBody>
          <a:bodyPr>
            <a:normAutofit fontScale="90000"/>
          </a:bodyPr>
          <a:lstStyle/>
          <a:p>
            <a:r>
              <a:rPr lang="en-US" sz="3850" dirty="0"/>
              <a:t>Things to Avoid in the Test Environment</a:t>
            </a:r>
          </a:p>
        </p:txBody>
      </p:sp>
      <p:sp>
        <p:nvSpPr>
          <p:cNvPr id="4" name="Content Placeholder 3">
            <a:extLst>
              <a:ext uri="{FF2B5EF4-FFF2-40B4-BE49-F238E27FC236}">
                <a16:creationId xmlns:a16="http://schemas.microsoft.com/office/drawing/2014/main" id="{B8F84962-1C8C-58E0-4AB4-3FAAD0652621}"/>
              </a:ext>
            </a:extLst>
          </p:cNvPr>
          <p:cNvSpPr>
            <a:spLocks noGrp="1"/>
          </p:cNvSpPr>
          <p:nvPr>
            <p:ph idx="1"/>
          </p:nvPr>
        </p:nvSpPr>
        <p:spPr>
          <a:xfrm>
            <a:off x="590488" y="2114482"/>
            <a:ext cx="5504542" cy="3788227"/>
          </a:xfrm>
        </p:spPr>
        <p:txBody>
          <a:bodyPr anchor="ctr">
            <a:noAutofit/>
          </a:bodyPr>
          <a:lstStyle/>
          <a:p>
            <a:pPr lvl="1">
              <a:lnSpc>
                <a:spcPct val="90000"/>
              </a:lnSpc>
              <a:buFont typeface="Wingdings" pitchFamily="2" charset="2"/>
              <a:buChar char="v"/>
            </a:pPr>
            <a:r>
              <a:rPr lang="en-US" sz="2200" dirty="0"/>
              <a:t>Condensing humidity (moisture in the air can cling to the surfaces of electronics)</a:t>
            </a:r>
          </a:p>
          <a:p>
            <a:pPr lvl="1">
              <a:lnSpc>
                <a:spcPct val="90000"/>
              </a:lnSpc>
              <a:buFont typeface="Wingdings" pitchFamily="2" charset="2"/>
              <a:buChar char="v"/>
            </a:pPr>
            <a:r>
              <a:rPr lang="en-US" sz="2200" dirty="0"/>
              <a:t>Frequent vibrations (do not place on a washer/dryer or near something that could move the device)</a:t>
            </a:r>
          </a:p>
          <a:p>
            <a:pPr lvl="1">
              <a:lnSpc>
                <a:spcPct val="90000"/>
              </a:lnSpc>
              <a:buFont typeface="Wingdings" pitchFamily="2" charset="2"/>
              <a:buChar char="v"/>
            </a:pPr>
            <a:r>
              <a:rPr lang="en-US" sz="2200" dirty="0"/>
              <a:t>Wireless devices (place at least 10ft away from any wireless broadcasting device such as router/modem/radio transmitter) – these devices can cause interference when placed improperly</a:t>
            </a:r>
          </a:p>
        </p:txBody>
      </p:sp>
      <p:sp>
        <p:nvSpPr>
          <p:cNvPr id="23" name="Rectangle 22">
            <a:extLst>
              <a:ext uri="{FF2B5EF4-FFF2-40B4-BE49-F238E27FC236}">
                <a16:creationId xmlns:a16="http://schemas.microsoft.com/office/drawing/2014/main" id="{EC9568A5-4BA5-1A1C-9BB2-B57C5929F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767BC2BA-8D31-822C-2219-C07A49A50B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descr="House with solid fill">
            <a:extLst>
              <a:ext uri="{FF2B5EF4-FFF2-40B4-BE49-F238E27FC236}">
                <a16:creationId xmlns:a16="http://schemas.microsoft.com/office/drawing/2014/main" id="{67D97ABF-EF38-8A56-BCF9-CB073457FEE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624964" y="2865141"/>
            <a:ext cx="1143455" cy="1143455"/>
          </a:xfrm>
          <a:prstGeom prst="rect">
            <a:avLst/>
          </a:prstGeom>
        </p:spPr>
      </p:pic>
    </p:spTree>
    <p:extLst>
      <p:ext uri="{BB962C8B-B14F-4D97-AF65-F5344CB8AC3E}">
        <p14:creationId xmlns:p14="http://schemas.microsoft.com/office/powerpoint/2010/main" val="281389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23B9BE-4DE9-FC9D-4428-F05C17A6F7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9BA049-A3CC-F356-18C8-513AEA47866B}"/>
              </a:ext>
            </a:extLst>
          </p:cNvPr>
          <p:cNvSpPr>
            <a:spLocks noGrp="1"/>
          </p:cNvSpPr>
          <p:nvPr>
            <p:ph type="title"/>
          </p:nvPr>
        </p:nvSpPr>
        <p:spPr>
          <a:xfrm>
            <a:off x="539944" y="578623"/>
            <a:ext cx="5605629" cy="994172"/>
          </a:xfrm>
        </p:spPr>
        <p:txBody>
          <a:bodyPr>
            <a:normAutofit/>
          </a:bodyPr>
          <a:lstStyle/>
          <a:p>
            <a:r>
              <a:rPr lang="en-US" sz="3850" dirty="0"/>
              <a:t>Self Test</a:t>
            </a:r>
          </a:p>
        </p:txBody>
      </p:sp>
      <p:sp>
        <p:nvSpPr>
          <p:cNvPr id="4" name="Content Placeholder 3">
            <a:extLst>
              <a:ext uri="{FF2B5EF4-FFF2-40B4-BE49-F238E27FC236}">
                <a16:creationId xmlns:a16="http://schemas.microsoft.com/office/drawing/2014/main" id="{C32589CC-742C-6F6E-3A10-CC8C7C75BD9C}"/>
              </a:ext>
            </a:extLst>
          </p:cNvPr>
          <p:cNvSpPr>
            <a:spLocks noGrp="1"/>
          </p:cNvSpPr>
          <p:nvPr>
            <p:ph idx="1"/>
          </p:nvPr>
        </p:nvSpPr>
        <p:spPr>
          <a:xfrm>
            <a:off x="590488" y="2114482"/>
            <a:ext cx="5504542" cy="3788227"/>
          </a:xfrm>
        </p:spPr>
        <p:txBody>
          <a:bodyPr anchor="ctr">
            <a:noAutofit/>
          </a:bodyPr>
          <a:lstStyle/>
          <a:p>
            <a:pPr lvl="1">
              <a:lnSpc>
                <a:spcPct val="90000"/>
              </a:lnSpc>
              <a:buFont typeface="Wingdings" pitchFamily="2" charset="2"/>
              <a:buChar char="v"/>
            </a:pPr>
            <a:r>
              <a:rPr lang="en-US" sz="2200" dirty="0"/>
              <a:t>Are preformed on the CRM-LPT each time a test is started.</a:t>
            </a:r>
          </a:p>
          <a:p>
            <a:pPr lvl="1">
              <a:lnSpc>
                <a:spcPct val="90000"/>
              </a:lnSpc>
              <a:buFont typeface="Wingdings" pitchFamily="2" charset="2"/>
              <a:buChar char="v"/>
            </a:pPr>
            <a:r>
              <a:rPr lang="en-US" sz="2200" dirty="0"/>
              <a:t>It tests the battery, electrometer, and storage to ensure a reliable test.</a:t>
            </a:r>
          </a:p>
          <a:p>
            <a:pPr lvl="1">
              <a:lnSpc>
                <a:spcPct val="90000"/>
              </a:lnSpc>
              <a:buFont typeface="Wingdings" pitchFamily="2" charset="2"/>
              <a:buChar char="v"/>
            </a:pPr>
            <a:r>
              <a:rPr lang="en-US" sz="2200" dirty="0"/>
              <a:t>The electrometer self check electronically injects pulses into the ionization chamber to verify that it is sensing and measuring radon correctly.</a:t>
            </a:r>
          </a:p>
          <a:p>
            <a:pPr lvl="1">
              <a:lnSpc>
                <a:spcPct val="90000"/>
              </a:lnSpc>
              <a:buFont typeface="Wingdings" pitchFamily="2" charset="2"/>
              <a:buChar char="v"/>
            </a:pPr>
            <a:r>
              <a:rPr lang="en-US" sz="2200" dirty="0"/>
              <a:t>Takes less than 10 seconds in perfect conditions.</a:t>
            </a:r>
          </a:p>
          <a:p>
            <a:pPr lvl="1">
              <a:lnSpc>
                <a:spcPct val="90000"/>
              </a:lnSpc>
              <a:buFont typeface="Wingdings" pitchFamily="2" charset="2"/>
              <a:buChar char="v"/>
            </a:pPr>
            <a:r>
              <a:rPr lang="en-US" sz="2200" dirty="0"/>
              <a:t>If the Self Test fails, you will be notified of the error and what to do next by the monitor.</a:t>
            </a:r>
          </a:p>
        </p:txBody>
      </p:sp>
      <p:sp>
        <p:nvSpPr>
          <p:cNvPr id="23" name="Rectangle 22">
            <a:extLst>
              <a:ext uri="{FF2B5EF4-FFF2-40B4-BE49-F238E27FC236}">
                <a16:creationId xmlns:a16="http://schemas.microsoft.com/office/drawing/2014/main" id="{F29756B1-90D6-7096-3DC1-9EA67823D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812DCD09-6F15-A025-CC63-6F39E9D6A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descr="Body builder with solid fill">
            <a:extLst>
              <a:ext uri="{FF2B5EF4-FFF2-40B4-BE49-F238E27FC236}">
                <a16:creationId xmlns:a16="http://schemas.microsoft.com/office/drawing/2014/main" id="{191A3B21-FFED-CF2E-5EAC-081D57FEDE4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624964" y="2865141"/>
            <a:ext cx="1143455" cy="1143455"/>
          </a:xfrm>
          <a:prstGeom prst="rect">
            <a:avLst/>
          </a:prstGeom>
        </p:spPr>
      </p:pic>
    </p:spTree>
    <p:extLst>
      <p:ext uri="{BB962C8B-B14F-4D97-AF65-F5344CB8AC3E}">
        <p14:creationId xmlns:p14="http://schemas.microsoft.com/office/powerpoint/2010/main" val="163182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2297" y="153678"/>
            <a:ext cx="3992787" cy="1642970"/>
          </a:xfrm>
        </p:spPr>
        <p:txBody>
          <a:bodyPr anchor="b">
            <a:normAutofit/>
          </a:bodyPr>
          <a:lstStyle/>
          <a:p>
            <a:r>
              <a:rPr lang="en-US" sz="3500" dirty="0"/>
              <a:t>Starting a Protocol Test</a:t>
            </a:r>
          </a:p>
        </p:txBody>
      </p:sp>
      <p:sp>
        <p:nvSpPr>
          <p:cNvPr id="3" name="Content Placeholder 2"/>
          <p:cNvSpPr>
            <a:spLocks noGrp="1"/>
          </p:cNvSpPr>
          <p:nvPr>
            <p:ph idx="1"/>
          </p:nvPr>
        </p:nvSpPr>
        <p:spPr>
          <a:xfrm>
            <a:off x="858692" y="2057552"/>
            <a:ext cx="3986392" cy="3535083"/>
          </a:xfrm>
        </p:spPr>
        <p:txBody>
          <a:bodyPr anchor="t">
            <a:normAutofit/>
          </a:bodyPr>
          <a:lstStyle/>
          <a:p>
            <a:r>
              <a:rPr lang="en-US" sz="1700" dirty="0"/>
              <a:t>Power on via front panel button</a:t>
            </a:r>
          </a:p>
          <a:p>
            <a:r>
              <a:rPr lang="en-US" sz="1700" dirty="0"/>
              <a:t>Select Protocol Test</a:t>
            </a:r>
          </a:p>
          <a:p>
            <a:r>
              <a:rPr lang="en-US" sz="1700" dirty="0"/>
              <a:t>Choose 48 or 60 hours</a:t>
            </a:r>
          </a:p>
          <a:p>
            <a:r>
              <a:rPr lang="en-US" sz="1700" dirty="0"/>
              <a:t>The LPT will start an automatic self-test</a:t>
            </a:r>
          </a:p>
          <a:p>
            <a:r>
              <a:rPr lang="en-US" sz="1700" dirty="0"/>
              <a:t>Device will power itself off after test is complete</a:t>
            </a:r>
          </a:p>
        </p:txBody>
      </p:sp>
      <p:pic>
        <p:nvPicPr>
          <p:cNvPr id="7" name="Graphic 6" descr="Power">
            <a:extLst>
              <a:ext uri="{FF2B5EF4-FFF2-40B4-BE49-F238E27FC236}">
                <a16:creationId xmlns:a16="http://schemas.microsoft.com/office/drawing/2014/main" id="{291C97B5-8D02-EFE3-7A33-307069B4D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94060" y="581041"/>
            <a:ext cx="3127897" cy="3127897"/>
          </a:xfrm>
          <a:prstGeom prst="rect">
            <a:avLst/>
          </a:prstGeom>
        </p:spPr>
      </p:pic>
      <p:pic>
        <p:nvPicPr>
          <p:cNvPr id="5" name="Picture 4" descr="A close-up of a computer screen&#10;&#10;AI-generated content may be incorrect.">
            <a:extLst>
              <a:ext uri="{FF2B5EF4-FFF2-40B4-BE49-F238E27FC236}">
                <a16:creationId xmlns:a16="http://schemas.microsoft.com/office/drawing/2014/main" id="{172420B8-3B77-30F5-BBD4-4BAEDA60D6A7}"/>
              </a:ext>
            </a:extLst>
          </p:cNvPr>
          <p:cNvPicPr>
            <a:picLocks noChangeAspect="1"/>
          </p:cNvPicPr>
          <p:nvPr/>
        </p:nvPicPr>
        <p:blipFill>
          <a:blip r:embed="rId4"/>
          <a:stretch>
            <a:fillRect/>
          </a:stretch>
        </p:blipFill>
        <p:spPr>
          <a:xfrm>
            <a:off x="1302918" y="4274321"/>
            <a:ext cx="3091543" cy="2057165"/>
          </a:xfrm>
          <a:prstGeom prst="rect">
            <a:avLst/>
          </a:prstGeom>
        </p:spPr>
      </p:pic>
      <p:pic>
        <p:nvPicPr>
          <p:cNvPr id="6" name="Picture 5">
            <a:extLst>
              <a:ext uri="{FF2B5EF4-FFF2-40B4-BE49-F238E27FC236}">
                <a16:creationId xmlns:a16="http://schemas.microsoft.com/office/drawing/2014/main" id="{C2007D1E-F26A-1F7A-694E-B6EBC4DAB9D6}"/>
              </a:ext>
            </a:extLst>
          </p:cNvPr>
          <p:cNvPicPr>
            <a:picLocks noChangeAspect="1"/>
          </p:cNvPicPr>
          <p:nvPr/>
        </p:nvPicPr>
        <p:blipFill>
          <a:blip r:embed="rId5"/>
          <a:srcRect/>
          <a:stretch/>
        </p:blipFill>
        <p:spPr>
          <a:xfrm>
            <a:off x="4572000" y="4274563"/>
            <a:ext cx="3091543" cy="2056680"/>
          </a:xfrm>
          <a:prstGeom prst="rect">
            <a:avLst/>
          </a:prstGeom>
        </p:spPr>
      </p:pic>
      <p:sp>
        <p:nvSpPr>
          <p:cNvPr id="14" name="Rectangle 13">
            <a:extLst>
              <a:ext uri="{FF2B5EF4-FFF2-40B4-BE49-F238E27FC236}">
                <a16:creationId xmlns:a16="http://schemas.microsoft.com/office/drawing/2014/main" id="{6AE8075A-D233-57A2-1F0D-D1EF13AD0030}"/>
              </a:ext>
            </a:extLst>
          </p:cNvPr>
          <p:cNvSpPr/>
          <p:nvPr/>
        </p:nvSpPr>
        <p:spPr>
          <a:xfrm>
            <a:off x="1817915" y="4702628"/>
            <a:ext cx="1041660" cy="674915"/>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white wall&#10;&#10;AI-generated content may be incorrect.">
            <a:extLst>
              <a:ext uri="{FF2B5EF4-FFF2-40B4-BE49-F238E27FC236}">
                <a16:creationId xmlns:a16="http://schemas.microsoft.com/office/drawing/2014/main" id="{E15DD4C4-759B-2E07-F024-72A70A58AA91}"/>
              </a:ext>
            </a:extLst>
          </p:cNvPr>
          <p:cNvPicPr>
            <a:picLocks noChangeAspect="1"/>
          </p:cNvPicPr>
          <p:nvPr/>
        </p:nvPicPr>
        <p:blipFill>
          <a:blip r:embed="rId2">
            <a:alphaModFix amt="35000"/>
          </a:blip>
          <a:srcRect l="11000" r="-1" b="-1"/>
          <a:stretch>
            <a:fillRect/>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r>
              <a:rPr lang="en-US" dirty="0">
                <a:solidFill>
                  <a:srgbClr val="FFFFFF"/>
                </a:solidFill>
              </a:rPr>
              <a:t>Ending a Test Early</a:t>
            </a:r>
          </a:p>
        </p:txBody>
      </p:sp>
      <p:graphicFrame>
        <p:nvGraphicFramePr>
          <p:cNvPr id="12" name="Content Placeholder 2">
            <a:extLst>
              <a:ext uri="{FF2B5EF4-FFF2-40B4-BE49-F238E27FC236}">
                <a16:creationId xmlns:a16="http://schemas.microsoft.com/office/drawing/2014/main" id="{6E09916E-E5C8-1F6B-7081-332C3CE84924}"/>
              </a:ext>
            </a:extLst>
          </p:cNvPr>
          <p:cNvGraphicFramePr/>
          <p:nvPr>
            <p:extLst>
              <p:ext uri="{D42A27DB-BD31-4B8C-83A1-F6EECF244321}">
                <p14:modId xmlns:p14="http://schemas.microsoft.com/office/powerpoint/2010/main" val="39350047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C844C2-58A5-B0B2-3939-179A3A65F89A}"/>
              </a:ext>
            </a:extLst>
          </p:cNvPr>
          <p:cNvPicPr>
            <a:picLocks noChangeAspect="1"/>
          </p:cNvPicPr>
          <p:nvPr/>
        </p:nvPicPr>
        <p:blipFill>
          <a:blip r:embed="rId2">
            <a:alphaModFix amt="35000"/>
          </a:blip>
          <a:srcRect r="10999" b="-1"/>
          <a:stretch>
            <a:fillRect/>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r>
              <a:rPr lang="en-US">
                <a:solidFill>
                  <a:srgbClr val="FFFFFF"/>
                </a:solidFill>
              </a:rPr>
              <a:t>Course Objectives</a:t>
            </a:r>
          </a:p>
        </p:txBody>
      </p:sp>
      <p:graphicFrame>
        <p:nvGraphicFramePr>
          <p:cNvPr id="5" name="Content Placeholder 2">
            <a:extLst>
              <a:ext uri="{FF2B5EF4-FFF2-40B4-BE49-F238E27FC236}">
                <a16:creationId xmlns:a16="http://schemas.microsoft.com/office/drawing/2014/main" id="{88154CED-448B-9AD5-4568-328C67A728AD}"/>
              </a:ext>
            </a:extLst>
          </p:cNvPr>
          <p:cNvGraphicFramePr>
            <a:graphicFrameLocks noGrp="1"/>
          </p:cNvGraphicFramePr>
          <p:nvPr>
            <p:ph idx="1"/>
            <p:extLst>
              <p:ext uri="{D42A27DB-BD31-4B8C-83A1-F6EECF244321}">
                <p14:modId xmlns:p14="http://schemas.microsoft.com/office/powerpoint/2010/main" val="314190811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125" y="164563"/>
            <a:ext cx="3992787" cy="1642970"/>
          </a:xfrm>
        </p:spPr>
        <p:txBody>
          <a:bodyPr anchor="b">
            <a:normAutofit/>
          </a:bodyPr>
          <a:lstStyle/>
          <a:p>
            <a:r>
              <a:rPr lang="en-US" sz="3500"/>
              <a:t>Custom Tests &amp; Sample Modes</a:t>
            </a:r>
          </a:p>
        </p:txBody>
      </p:sp>
      <p:sp>
        <p:nvSpPr>
          <p:cNvPr id="3" name="Content Placeholder 2"/>
          <p:cNvSpPr>
            <a:spLocks noGrp="1"/>
          </p:cNvSpPr>
          <p:nvPr>
            <p:ph idx="1"/>
          </p:nvPr>
        </p:nvSpPr>
        <p:spPr>
          <a:xfrm>
            <a:off x="206827" y="2068437"/>
            <a:ext cx="5306975" cy="3535083"/>
          </a:xfrm>
        </p:spPr>
        <p:txBody>
          <a:bodyPr anchor="t">
            <a:normAutofit/>
          </a:bodyPr>
          <a:lstStyle/>
          <a:p>
            <a:r>
              <a:rPr lang="en-US" sz="1700" dirty="0"/>
              <a:t>Found in Device Settings &gt; Change Custom Test Length</a:t>
            </a:r>
          </a:p>
          <a:p>
            <a:endParaRPr lang="en-US" sz="1700" dirty="0"/>
          </a:p>
          <a:p>
            <a:pPr lvl="1"/>
            <a:r>
              <a:rPr lang="en-US" sz="1700" dirty="0"/>
              <a:t>Set test hours (1–9999 – will shut off after final hour)</a:t>
            </a:r>
          </a:p>
          <a:p>
            <a:pPr lvl="1"/>
            <a:r>
              <a:rPr lang="en-US" sz="1700" dirty="0"/>
              <a:t>Manual stop (continuous testing until stopped) </a:t>
            </a:r>
          </a:p>
          <a:p>
            <a:pPr lvl="1"/>
            <a:r>
              <a:rPr lang="en-US" sz="1700" dirty="0"/>
              <a:t>30-minute sample (snapshot of tested volume)</a:t>
            </a:r>
          </a:p>
        </p:txBody>
      </p:sp>
      <p:pic>
        <p:nvPicPr>
          <p:cNvPr id="16" name="Graphic 15" descr="Scientist male with solid fill">
            <a:extLst>
              <a:ext uri="{FF2B5EF4-FFF2-40B4-BE49-F238E27FC236}">
                <a16:creationId xmlns:a16="http://schemas.microsoft.com/office/drawing/2014/main" id="{39528996-0100-6697-F0EA-95B423D949E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600889" y="581041"/>
            <a:ext cx="3127897" cy="3127897"/>
          </a:xfrm>
          <a:prstGeom prst="rect">
            <a:avLst/>
          </a:prstGeom>
        </p:spPr>
      </p:pic>
      <p:pic>
        <p:nvPicPr>
          <p:cNvPr id="4" name="Picture 3">
            <a:extLst>
              <a:ext uri="{FF2B5EF4-FFF2-40B4-BE49-F238E27FC236}">
                <a16:creationId xmlns:a16="http://schemas.microsoft.com/office/drawing/2014/main" id="{7A40D77C-B575-DEB4-8C06-C30DFD5FEB35}"/>
              </a:ext>
            </a:extLst>
          </p:cNvPr>
          <p:cNvPicPr>
            <a:picLocks noChangeAspect="1"/>
          </p:cNvPicPr>
          <p:nvPr/>
        </p:nvPicPr>
        <p:blipFill>
          <a:blip r:embed="rId4"/>
          <a:srcRect/>
          <a:stretch/>
        </p:blipFill>
        <p:spPr>
          <a:xfrm>
            <a:off x="1359881" y="4296093"/>
            <a:ext cx="3086474" cy="2057165"/>
          </a:xfrm>
          <a:prstGeom prst="rect">
            <a:avLst/>
          </a:prstGeom>
        </p:spPr>
      </p:pic>
      <p:pic>
        <p:nvPicPr>
          <p:cNvPr id="5" name="Picture 4">
            <a:extLst>
              <a:ext uri="{FF2B5EF4-FFF2-40B4-BE49-F238E27FC236}">
                <a16:creationId xmlns:a16="http://schemas.microsoft.com/office/drawing/2014/main" id="{7B4124D4-7B43-D070-3D9C-12B66F7F0820}"/>
              </a:ext>
            </a:extLst>
          </p:cNvPr>
          <p:cNvPicPr>
            <a:picLocks noChangeAspect="1"/>
          </p:cNvPicPr>
          <p:nvPr/>
        </p:nvPicPr>
        <p:blipFill>
          <a:blip r:embed="rId5"/>
          <a:srcRect/>
          <a:stretch/>
        </p:blipFill>
        <p:spPr>
          <a:xfrm>
            <a:off x="4626794" y="4296335"/>
            <a:ext cx="3090813" cy="2056680"/>
          </a:xfrm>
          <a:prstGeom prst="rect">
            <a:avLst/>
          </a:prstGeom>
        </p:spPr>
      </p:pic>
      <p:sp>
        <p:nvSpPr>
          <p:cNvPr id="6" name="Rectangle 5">
            <a:extLst>
              <a:ext uri="{FF2B5EF4-FFF2-40B4-BE49-F238E27FC236}">
                <a16:creationId xmlns:a16="http://schemas.microsoft.com/office/drawing/2014/main" id="{22B04B60-5FEF-E661-F0F3-14177318FF5B}"/>
              </a:ext>
            </a:extLst>
          </p:cNvPr>
          <p:cNvSpPr/>
          <p:nvPr/>
        </p:nvSpPr>
        <p:spPr>
          <a:xfrm>
            <a:off x="6172200" y="4724400"/>
            <a:ext cx="1041660" cy="674915"/>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7341FA-B264-6EC0-58BC-4F9E9606E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A70CF0-597A-F05E-08C3-8719011AA360}"/>
              </a:ext>
            </a:extLst>
          </p:cNvPr>
          <p:cNvSpPr>
            <a:spLocks noGrp="1"/>
          </p:cNvSpPr>
          <p:nvPr>
            <p:ph type="title"/>
          </p:nvPr>
        </p:nvSpPr>
        <p:spPr>
          <a:xfrm>
            <a:off x="1059125" y="164563"/>
            <a:ext cx="3992787" cy="1642970"/>
          </a:xfrm>
        </p:spPr>
        <p:txBody>
          <a:bodyPr anchor="b">
            <a:normAutofit/>
          </a:bodyPr>
          <a:lstStyle/>
          <a:p>
            <a:r>
              <a:rPr lang="en-US" sz="3500" dirty="0"/>
              <a:t>Calibration Information</a:t>
            </a:r>
          </a:p>
        </p:txBody>
      </p:sp>
      <p:sp>
        <p:nvSpPr>
          <p:cNvPr id="3" name="Content Placeholder 2">
            <a:extLst>
              <a:ext uri="{FF2B5EF4-FFF2-40B4-BE49-F238E27FC236}">
                <a16:creationId xmlns:a16="http://schemas.microsoft.com/office/drawing/2014/main" id="{96F0CFAD-5D87-1A30-9CAD-CC83F55BB6EE}"/>
              </a:ext>
            </a:extLst>
          </p:cNvPr>
          <p:cNvSpPr>
            <a:spLocks noGrp="1"/>
          </p:cNvSpPr>
          <p:nvPr>
            <p:ph idx="1"/>
          </p:nvPr>
        </p:nvSpPr>
        <p:spPr>
          <a:xfrm>
            <a:off x="206827" y="2068437"/>
            <a:ext cx="5671459" cy="2053793"/>
          </a:xfrm>
        </p:spPr>
        <p:txBody>
          <a:bodyPr anchor="t">
            <a:normAutofit/>
          </a:bodyPr>
          <a:lstStyle/>
          <a:p>
            <a:r>
              <a:rPr lang="en-US" sz="1800" dirty="0"/>
              <a:t>Found by pressing ‘Device Info’</a:t>
            </a:r>
          </a:p>
          <a:p>
            <a:pPr lvl="1"/>
            <a:r>
              <a:rPr lang="en-US" sz="1600" dirty="0"/>
              <a:t>Includes all information normally found on a Calibration Sticker</a:t>
            </a:r>
          </a:p>
          <a:p>
            <a:pPr lvl="1"/>
            <a:r>
              <a:rPr lang="en-US" sz="1600" dirty="0"/>
              <a:t>The calibration information is only able to be changed by approved calibration labs.</a:t>
            </a:r>
          </a:p>
          <a:p>
            <a:endParaRPr lang="en-US" sz="1700" dirty="0"/>
          </a:p>
          <a:p>
            <a:pPr lvl="1"/>
            <a:endParaRPr lang="en-US" sz="1300" dirty="0"/>
          </a:p>
        </p:txBody>
      </p:sp>
      <p:pic>
        <p:nvPicPr>
          <p:cNvPr id="16" name="Graphic 15" descr="Information with solid fill">
            <a:extLst>
              <a:ext uri="{FF2B5EF4-FFF2-40B4-BE49-F238E27FC236}">
                <a16:creationId xmlns:a16="http://schemas.microsoft.com/office/drawing/2014/main" id="{DBE5E48E-200F-7822-7CD7-F5C41F0C104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600889" y="581041"/>
            <a:ext cx="3127897" cy="3127897"/>
          </a:xfrm>
          <a:prstGeom prst="rect">
            <a:avLst/>
          </a:prstGeom>
        </p:spPr>
      </p:pic>
      <p:pic>
        <p:nvPicPr>
          <p:cNvPr id="4" name="Picture 3">
            <a:extLst>
              <a:ext uri="{FF2B5EF4-FFF2-40B4-BE49-F238E27FC236}">
                <a16:creationId xmlns:a16="http://schemas.microsoft.com/office/drawing/2014/main" id="{2E61F25E-AD88-BB6A-6ABB-2344A0BF3CBA}"/>
              </a:ext>
            </a:extLst>
          </p:cNvPr>
          <p:cNvPicPr>
            <a:picLocks noChangeAspect="1"/>
          </p:cNvPicPr>
          <p:nvPr/>
        </p:nvPicPr>
        <p:blipFill>
          <a:blip r:embed="rId4"/>
          <a:srcRect/>
          <a:stretch/>
        </p:blipFill>
        <p:spPr>
          <a:xfrm>
            <a:off x="1359881" y="4297779"/>
            <a:ext cx="3086474" cy="2053792"/>
          </a:xfrm>
          <a:prstGeom prst="rect">
            <a:avLst/>
          </a:prstGeom>
        </p:spPr>
      </p:pic>
      <p:pic>
        <p:nvPicPr>
          <p:cNvPr id="5" name="Picture 4">
            <a:extLst>
              <a:ext uri="{FF2B5EF4-FFF2-40B4-BE49-F238E27FC236}">
                <a16:creationId xmlns:a16="http://schemas.microsoft.com/office/drawing/2014/main" id="{0A3B2D12-65A0-F557-E9E4-886B7B330CAC}"/>
              </a:ext>
            </a:extLst>
          </p:cNvPr>
          <p:cNvPicPr>
            <a:picLocks noChangeAspect="1"/>
          </p:cNvPicPr>
          <p:nvPr/>
        </p:nvPicPr>
        <p:blipFill>
          <a:blip r:embed="rId5"/>
          <a:srcRect/>
          <a:stretch/>
        </p:blipFill>
        <p:spPr>
          <a:xfrm>
            <a:off x="4626794" y="4296593"/>
            <a:ext cx="3090813" cy="2056164"/>
          </a:xfrm>
          <a:prstGeom prst="rect">
            <a:avLst/>
          </a:prstGeom>
        </p:spPr>
      </p:pic>
      <p:sp>
        <p:nvSpPr>
          <p:cNvPr id="6" name="Rectangle 5">
            <a:extLst>
              <a:ext uri="{FF2B5EF4-FFF2-40B4-BE49-F238E27FC236}">
                <a16:creationId xmlns:a16="http://schemas.microsoft.com/office/drawing/2014/main" id="{41C1E808-2295-CA95-921C-C1AA420ABD09}"/>
              </a:ext>
            </a:extLst>
          </p:cNvPr>
          <p:cNvSpPr/>
          <p:nvPr/>
        </p:nvSpPr>
        <p:spPr>
          <a:xfrm>
            <a:off x="2903118" y="5389991"/>
            <a:ext cx="1041660" cy="674915"/>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957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5BB3F1-7E14-06FE-3A29-5B61DE0DC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3E7F49-06F8-26A2-A0F1-73D3A1D567DA}"/>
              </a:ext>
            </a:extLst>
          </p:cNvPr>
          <p:cNvSpPr>
            <a:spLocks noGrp="1"/>
          </p:cNvSpPr>
          <p:nvPr>
            <p:ph type="title"/>
          </p:nvPr>
        </p:nvSpPr>
        <p:spPr>
          <a:xfrm>
            <a:off x="1059125" y="164563"/>
            <a:ext cx="3992787" cy="1642970"/>
          </a:xfrm>
        </p:spPr>
        <p:txBody>
          <a:bodyPr anchor="b">
            <a:normAutofit/>
          </a:bodyPr>
          <a:lstStyle/>
          <a:p>
            <a:r>
              <a:rPr lang="en-US" sz="3500" dirty="0"/>
              <a:t>Last Test Result</a:t>
            </a:r>
          </a:p>
        </p:txBody>
      </p:sp>
      <p:sp>
        <p:nvSpPr>
          <p:cNvPr id="3" name="Content Placeholder 2">
            <a:extLst>
              <a:ext uri="{FF2B5EF4-FFF2-40B4-BE49-F238E27FC236}">
                <a16:creationId xmlns:a16="http://schemas.microsoft.com/office/drawing/2014/main" id="{79FE19FE-4ABE-1895-16BF-3708206BF771}"/>
              </a:ext>
            </a:extLst>
          </p:cNvPr>
          <p:cNvSpPr>
            <a:spLocks noGrp="1"/>
          </p:cNvSpPr>
          <p:nvPr>
            <p:ph idx="1"/>
          </p:nvPr>
        </p:nvSpPr>
        <p:spPr>
          <a:xfrm>
            <a:off x="206827" y="2068437"/>
            <a:ext cx="5671459" cy="2053793"/>
          </a:xfrm>
        </p:spPr>
        <p:txBody>
          <a:bodyPr anchor="t">
            <a:normAutofit/>
          </a:bodyPr>
          <a:lstStyle/>
          <a:p>
            <a:r>
              <a:rPr lang="en-US" sz="1800" dirty="0"/>
              <a:t>Found by pressing ‘Device Info’ &gt; ‘Last Test Result’</a:t>
            </a:r>
          </a:p>
          <a:p>
            <a:pPr lvl="1"/>
            <a:r>
              <a:rPr lang="en-US" sz="1600" dirty="0"/>
              <a:t>Displays the final radon average for the previously saved test</a:t>
            </a:r>
          </a:p>
          <a:p>
            <a:pPr lvl="1"/>
            <a:r>
              <a:rPr lang="en-US" sz="1600" dirty="0"/>
              <a:t>Includes the precise Start and Stop times that the device has logged data</a:t>
            </a:r>
          </a:p>
          <a:p>
            <a:endParaRPr lang="en-US" sz="1700" dirty="0"/>
          </a:p>
          <a:p>
            <a:pPr lvl="1"/>
            <a:endParaRPr lang="en-US" sz="1300" dirty="0"/>
          </a:p>
        </p:txBody>
      </p:sp>
      <p:pic>
        <p:nvPicPr>
          <p:cNvPr id="16" name="Graphic 15" descr="Presentation with pie chart with solid fill">
            <a:extLst>
              <a:ext uri="{FF2B5EF4-FFF2-40B4-BE49-F238E27FC236}">
                <a16:creationId xmlns:a16="http://schemas.microsoft.com/office/drawing/2014/main" id="{AE0F34ED-6D05-C523-5407-3A8A0010CE9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600889" y="581041"/>
            <a:ext cx="3127897" cy="3127897"/>
          </a:xfrm>
          <a:prstGeom prst="rect">
            <a:avLst/>
          </a:prstGeom>
        </p:spPr>
      </p:pic>
      <p:pic>
        <p:nvPicPr>
          <p:cNvPr id="4" name="Picture 3">
            <a:extLst>
              <a:ext uri="{FF2B5EF4-FFF2-40B4-BE49-F238E27FC236}">
                <a16:creationId xmlns:a16="http://schemas.microsoft.com/office/drawing/2014/main" id="{890FBE79-D4B0-3FFD-F8A4-A7659888C832}"/>
              </a:ext>
            </a:extLst>
          </p:cNvPr>
          <p:cNvPicPr>
            <a:picLocks noChangeAspect="1"/>
          </p:cNvPicPr>
          <p:nvPr/>
        </p:nvPicPr>
        <p:blipFill>
          <a:blip r:embed="rId4"/>
          <a:srcRect/>
          <a:stretch/>
        </p:blipFill>
        <p:spPr>
          <a:xfrm>
            <a:off x="1359881" y="4298036"/>
            <a:ext cx="3086474" cy="2053277"/>
          </a:xfrm>
          <a:prstGeom prst="rect">
            <a:avLst/>
          </a:prstGeom>
        </p:spPr>
      </p:pic>
      <p:pic>
        <p:nvPicPr>
          <p:cNvPr id="5" name="Picture 4">
            <a:extLst>
              <a:ext uri="{FF2B5EF4-FFF2-40B4-BE49-F238E27FC236}">
                <a16:creationId xmlns:a16="http://schemas.microsoft.com/office/drawing/2014/main" id="{86FD8064-05A4-2749-D013-D1FE021A73C6}"/>
              </a:ext>
            </a:extLst>
          </p:cNvPr>
          <p:cNvPicPr>
            <a:picLocks noChangeAspect="1"/>
          </p:cNvPicPr>
          <p:nvPr/>
        </p:nvPicPr>
        <p:blipFill>
          <a:blip r:embed="rId5"/>
          <a:srcRect/>
          <a:stretch/>
        </p:blipFill>
        <p:spPr>
          <a:xfrm>
            <a:off x="4634434" y="4296593"/>
            <a:ext cx="3075533" cy="2056164"/>
          </a:xfrm>
          <a:prstGeom prst="rect">
            <a:avLst/>
          </a:prstGeom>
        </p:spPr>
      </p:pic>
      <p:sp>
        <p:nvSpPr>
          <p:cNvPr id="6" name="Rectangle 5">
            <a:extLst>
              <a:ext uri="{FF2B5EF4-FFF2-40B4-BE49-F238E27FC236}">
                <a16:creationId xmlns:a16="http://schemas.microsoft.com/office/drawing/2014/main" id="{3D737665-FF02-62D8-FA39-BB7D6996F8F4}"/>
              </a:ext>
            </a:extLst>
          </p:cNvPr>
          <p:cNvSpPr/>
          <p:nvPr/>
        </p:nvSpPr>
        <p:spPr>
          <a:xfrm>
            <a:off x="3676838" y="5074666"/>
            <a:ext cx="791289" cy="52407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784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A77B51-AD9F-C518-4D3A-08983A88FF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4F0040-0B8F-7840-D8C9-9980DC94FEC7}"/>
              </a:ext>
            </a:extLst>
          </p:cNvPr>
          <p:cNvSpPr>
            <a:spLocks noGrp="1"/>
          </p:cNvSpPr>
          <p:nvPr>
            <p:ph type="title"/>
          </p:nvPr>
        </p:nvSpPr>
        <p:spPr>
          <a:xfrm>
            <a:off x="1070010" y="599079"/>
            <a:ext cx="3992787" cy="806047"/>
          </a:xfrm>
        </p:spPr>
        <p:txBody>
          <a:bodyPr anchor="b">
            <a:normAutofit/>
          </a:bodyPr>
          <a:lstStyle/>
          <a:p>
            <a:r>
              <a:rPr lang="en-US" sz="3500" dirty="0"/>
              <a:t>Device Settings</a:t>
            </a:r>
          </a:p>
        </p:txBody>
      </p:sp>
      <p:sp>
        <p:nvSpPr>
          <p:cNvPr id="3" name="Content Placeholder 2">
            <a:extLst>
              <a:ext uri="{FF2B5EF4-FFF2-40B4-BE49-F238E27FC236}">
                <a16:creationId xmlns:a16="http://schemas.microsoft.com/office/drawing/2014/main" id="{442DC509-6850-8AA1-DA30-3A170EE95506}"/>
              </a:ext>
            </a:extLst>
          </p:cNvPr>
          <p:cNvSpPr>
            <a:spLocks noGrp="1"/>
          </p:cNvSpPr>
          <p:nvPr>
            <p:ph idx="1"/>
          </p:nvPr>
        </p:nvSpPr>
        <p:spPr>
          <a:xfrm>
            <a:off x="217712" y="1666031"/>
            <a:ext cx="5987145" cy="2322263"/>
          </a:xfrm>
        </p:spPr>
        <p:txBody>
          <a:bodyPr anchor="t">
            <a:normAutofit fontScale="85000" lnSpcReduction="20000"/>
          </a:bodyPr>
          <a:lstStyle/>
          <a:p>
            <a:r>
              <a:rPr lang="en-US" sz="1800" dirty="0"/>
              <a:t>Found by pressing ‘Device Settings’</a:t>
            </a:r>
          </a:p>
          <a:p>
            <a:pPr lvl="1"/>
            <a:r>
              <a:rPr lang="en-US" sz="1500" dirty="0"/>
              <a:t>SAE/Metric</a:t>
            </a:r>
          </a:p>
          <a:p>
            <a:pPr lvl="2"/>
            <a:r>
              <a:rPr lang="en-US" sz="1500" dirty="0"/>
              <a:t>Use slider to select between US and EU-extended units</a:t>
            </a:r>
          </a:p>
          <a:p>
            <a:pPr lvl="1"/>
            <a:r>
              <a:rPr lang="en-US" sz="1500" dirty="0"/>
              <a:t>Custom Test Length</a:t>
            </a:r>
          </a:p>
          <a:p>
            <a:pPr lvl="1"/>
            <a:r>
              <a:rPr lang="en-US" sz="1500" dirty="0"/>
              <a:t>Set Time</a:t>
            </a:r>
          </a:p>
          <a:p>
            <a:pPr lvl="2"/>
            <a:r>
              <a:rPr lang="en-US" sz="1500" dirty="0"/>
              <a:t>Press button and follow on-screen directions</a:t>
            </a:r>
          </a:p>
          <a:p>
            <a:pPr lvl="1"/>
            <a:r>
              <a:rPr lang="en-US" sz="1500" dirty="0"/>
              <a:t>Set Date</a:t>
            </a:r>
          </a:p>
          <a:p>
            <a:pPr lvl="2"/>
            <a:r>
              <a:rPr lang="en-US" sz="1500" dirty="0"/>
              <a:t>Press button and follow on-screen directions</a:t>
            </a:r>
          </a:p>
          <a:p>
            <a:pPr lvl="1"/>
            <a:r>
              <a:rPr lang="en-US" sz="1500" dirty="0"/>
              <a:t>Enable Home Screen Passcode</a:t>
            </a:r>
          </a:p>
          <a:p>
            <a:pPr lvl="1"/>
            <a:r>
              <a:rPr lang="en-US" sz="1500" dirty="0"/>
              <a:t>Change Passcode</a:t>
            </a:r>
          </a:p>
          <a:p>
            <a:pPr lvl="2"/>
            <a:r>
              <a:rPr lang="en-US" sz="1500" dirty="0"/>
              <a:t>Press button and follow on-screen directions</a:t>
            </a:r>
          </a:p>
          <a:p>
            <a:pPr lvl="1"/>
            <a:endParaRPr lang="en-US" sz="1300" dirty="0"/>
          </a:p>
        </p:txBody>
      </p:sp>
      <p:pic>
        <p:nvPicPr>
          <p:cNvPr id="16" name="Graphic 15" descr="Single gear with solid fill">
            <a:extLst>
              <a:ext uri="{FF2B5EF4-FFF2-40B4-BE49-F238E27FC236}">
                <a16:creationId xmlns:a16="http://schemas.microsoft.com/office/drawing/2014/main" id="{5D344853-07A0-65C9-D8DA-26440DC7D64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600889" y="591927"/>
            <a:ext cx="3127897" cy="3127897"/>
          </a:xfrm>
          <a:prstGeom prst="rect">
            <a:avLst/>
          </a:prstGeom>
        </p:spPr>
      </p:pic>
      <p:pic>
        <p:nvPicPr>
          <p:cNvPr id="4" name="Picture 3">
            <a:extLst>
              <a:ext uri="{FF2B5EF4-FFF2-40B4-BE49-F238E27FC236}">
                <a16:creationId xmlns:a16="http://schemas.microsoft.com/office/drawing/2014/main" id="{758BB9FC-E39D-248B-2FDB-C7F1FCF37B1C}"/>
              </a:ext>
            </a:extLst>
          </p:cNvPr>
          <p:cNvPicPr>
            <a:picLocks noChangeAspect="1"/>
          </p:cNvPicPr>
          <p:nvPr/>
        </p:nvPicPr>
        <p:blipFill>
          <a:blip r:embed="rId4"/>
          <a:srcRect/>
          <a:stretch/>
        </p:blipFill>
        <p:spPr>
          <a:xfrm>
            <a:off x="1360268" y="4298036"/>
            <a:ext cx="3085699" cy="2053277"/>
          </a:xfrm>
          <a:prstGeom prst="rect">
            <a:avLst/>
          </a:prstGeom>
        </p:spPr>
      </p:pic>
      <p:pic>
        <p:nvPicPr>
          <p:cNvPr id="5" name="Picture 4">
            <a:extLst>
              <a:ext uri="{FF2B5EF4-FFF2-40B4-BE49-F238E27FC236}">
                <a16:creationId xmlns:a16="http://schemas.microsoft.com/office/drawing/2014/main" id="{32AD798D-CBDE-D523-8C75-18C628BEEDC4}"/>
              </a:ext>
            </a:extLst>
          </p:cNvPr>
          <p:cNvPicPr>
            <a:picLocks noChangeAspect="1"/>
          </p:cNvPicPr>
          <p:nvPr/>
        </p:nvPicPr>
        <p:blipFill>
          <a:blip r:embed="rId5"/>
          <a:srcRect/>
          <a:stretch/>
        </p:blipFill>
        <p:spPr>
          <a:xfrm>
            <a:off x="4634434" y="4304565"/>
            <a:ext cx="3075533" cy="2040219"/>
          </a:xfrm>
          <a:prstGeom prst="rect">
            <a:avLst/>
          </a:prstGeom>
        </p:spPr>
      </p:pic>
      <p:sp>
        <p:nvSpPr>
          <p:cNvPr id="6" name="Rectangle 5">
            <a:extLst>
              <a:ext uri="{FF2B5EF4-FFF2-40B4-BE49-F238E27FC236}">
                <a16:creationId xmlns:a16="http://schemas.microsoft.com/office/drawing/2014/main" id="{4451CF6D-DB3F-98EE-C287-1007B7114E74}"/>
              </a:ext>
            </a:extLst>
          </p:cNvPr>
          <p:cNvSpPr/>
          <p:nvPr/>
        </p:nvSpPr>
        <p:spPr>
          <a:xfrm>
            <a:off x="1869809" y="5412123"/>
            <a:ext cx="1047562" cy="629448"/>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54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027092-6EFB-1F14-6708-28FCDD1805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9A562A-909C-7472-5107-6A0470367670}"/>
              </a:ext>
            </a:extLst>
          </p:cNvPr>
          <p:cNvSpPr>
            <a:spLocks noGrp="1"/>
          </p:cNvSpPr>
          <p:nvPr>
            <p:ph type="title"/>
          </p:nvPr>
        </p:nvSpPr>
        <p:spPr>
          <a:xfrm>
            <a:off x="1070010" y="599079"/>
            <a:ext cx="3992787" cy="806047"/>
          </a:xfrm>
        </p:spPr>
        <p:txBody>
          <a:bodyPr anchor="b">
            <a:normAutofit/>
          </a:bodyPr>
          <a:lstStyle/>
          <a:p>
            <a:r>
              <a:rPr lang="en-US" sz="3500" dirty="0"/>
              <a:t>Advanced Settings</a:t>
            </a:r>
          </a:p>
        </p:txBody>
      </p:sp>
      <p:sp>
        <p:nvSpPr>
          <p:cNvPr id="3" name="Content Placeholder 2">
            <a:extLst>
              <a:ext uri="{FF2B5EF4-FFF2-40B4-BE49-F238E27FC236}">
                <a16:creationId xmlns:a16="http://schemas.microsoft.com/office/drawing/2014/main" id="{2DA2B626-D8F7-2371-8662-AF694C3A0013}"/>
              </a:ext>
            </a:extLst>
          </p:cNvPr>
          <p:cNvSpPr>
            <a:spLocks noGrp="1"/>
          </p:cNvSpPr>
          <p:nvPr>
            <p:ph idx="1"/>
          </p:nvPr>
        </p:nvSpPr>
        <p:spPr>
          <a:xfrm>
            <a:off x="217712" y="1666031"/>
            <a:ext cx="5987145" cy="2322263"/>
          </a:xfrm>
        </p:spPr>
        <p:txBody>
          <a:bodyPr anchor="t">
            <a:normAutofit fontScale="77500" lnSpcReduction="20000"/>
          </a:bodyPr>
          <a:lstStyle/>
          <a:p>
            <a:r>
              <a:rPr lang="en-US" sz="1800" dirty="0"/>
              <a:t>Found by pressing ‘Device Settings’</a:t>
            </a:r>
          </a:p>
          <a:p>
            <a:pPr lvl="1"/>
            <a:r>
              <a:rPr lang="en-US" sz="1500" dirty="0"/>
              <a:t>Button Sounds</a:t>
            </a:r>
          </a:p>
          <a:p>
            <a:pPr lvl="2"/>
            <a:r>
              <a:rPr lang="en-US" sz="1500" dirty="0"/>
              <a:t>Use slider to enable/disable the tone when pressing the screen</a:t>
            </a:r>
          </a:p>
          <a:p>
            <a:pPr lvl="1"/>
            <a:r>
              <a:rPr lang="en-US" sz="1500" dirty="0"/>
              <a:t>Daylight Savings</a:t>
            </a:r>
          </a:p>
          <a:p>
            <a:pPr lvl="2"/>
            <a:r>
              <a:rPr lang="en-US" sz="1500" dirty="0"/>
              <a:t>Use slider to enable/disable DST adjustment</a:t>
            </a:r>
          </a:p>
          <a:p>
            <a:pPr lvl="1"/>
            <a:r>
              <a:rPr lang="en-US" sz="1500" dirty="0"/>
              <a:t>Manual Stop Test Action</a:t>
            </a:r>
          </a:p>
          <a:p>
            <a:pPr lvl="2"/>
            <a:r>
              <a:rPr lang="en-US" sz="1500" dirty="0"/>
              <a:t>Use slider to select between going to sleep or returning to main menu</a:t>
            </a:r>
          </a:p>
          <a:p>
            <a:pPr lvl="1"/>
            <a:r>
              <a:rPr lang="en-US" sz="1500" dirty="0"/>
              <a:t>Screen Timeout</a:t>
            </a:r>
          </a:p>
          <a:p>
            <a:pPr lvl="2"/>
            <a:r>
              <a:rPr lang="en-US" sz="1500" dirty="0"/>
              <a:t>Use slider to select between a slow and fast timeout (fast saves battery)</a:t>
            </a:r>
          </a:p>
          <a:p>
            <a:pPr lvl="1"/>
            <a:r>
              <a:rPr lang="en-US" sz="1500" dirty="0"/>
              <a:t>Radon Entry Correction</a:t>
            </a:r>
          </a:p>
          <a:p>
            <a:pPr lvl="2"/>
            <a:r>
              <a:rPr lang="en-US" sz="1500" dirty="0"/>
              <a:t>Utilizes the high sensitivity of the CRM-LPT to quickly estimate the true radon level at the very start of a test</a:t>
            </a:r>
          </a:p>
        </p:txBody>
      </p:sp>
      <p:pic>
        <p:nvPicPr>
          <p:cNvPr id="16" name="Graphic 15" descr="Single gear with solid fill">
            <a:extLst>
              <a:ext uri="{FF2B5EF4-FFF2-40B4-BE49-F238E27FC236}">
                <a16:creationId xmlns:a16="http://schemas.microsoft.com/office/drawing/2014/main" id="{5A28587F-61D0-0B98-8A38-4D017EEC74D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600889" y="591927"/>
            <a:ext cx="3127897" cy="3127897"/>
          </a:xfrm>
          <a:prstGeom prst="rect">
            <a:avLst/>
          </a:prstGeom>
        </p:spPr>
      </p:pic>
      <p:pic>
        <p:nvPicPr>
          <p:cNvPr id="4" name="Picture 3">
            <a:extLst>
              <a:ext uri="{FF2B5EF4-FFF2-40B4-BE49-F238E27FC236}">
                <a16:creationId xmlns:a16="http://schemas.microsoft.com/office/drawing/2014/main" id="{EA287515-9919-0A79-545B-7E64D760FFBB}"/>
              </a:ext>
            </a:extLst>
          </p:cNvPr>
          <p:cNvPicPr>
            <a:picLocks noChangeAspect="1"/>
          </p:cNvPicPr>
          <p:nvPr/>
        </p:nvPicPr>
        <p:blipFill>
          <a:blip r:embed="rId4"/>
          <a:srcRect/>
          <a:stretch/>
        </p:blipFill>
        <p:spPr>
          <a:xfrm>
            <a:off x="1360268" y="4301193"/>
            <a:ext cx="3085699" cy="2046963"/>
          </a:xfrm>
          <a:prstGeom prst="rect">
            <a:avLst/>
          </a:prstGeom>
        </p:spPr>
      </p:pic>
      <p:pic>
        <p:nvPicPr>
          <p:cNvPr id="5" name="Picture 4">
            <a:extLst>
              <a:ext uri="{FF2B5EF4-FFF2-40B4-BE49-F238E27FC236}">
                <a16:creationId xmlns:a16="http://schemas.microsoft.com/office/drawing/2014/main" id="{C3463AA3-29F0-CE32-5B87-154D0FEB3D56}"/>
              </a:ext>
            </a:extLst>
          </p:cNvPr>
          <p:cNvPicPr>
            <a:picLocks noChangeAspect="1"/>
          </p:cNvPicPr>
          <p:nvPr/>
        </p:nvPicPr>
        <p:blipFill>
          <a:blip r:embed="rId5"/>
          <a:srcRect/>
          <a:stretch/>
        </p:blipFill>
        <p:spPr>
          <a:xfrm>
            <a:off x="4646359" y="4304565"/>
            <a:ext cx="3051683" cy="2040219"/>
          </a:xfrm>
          <a:prstGeom prst="rect">
            <a:avLst/>
          </a:prstGeom>
        </p:spPr>
      </p:pic>
      <p:sp>
        <p:nvSpPr>
          <p:cNvPr id="6" name="Rectangle 5">
            <a:extLst>
              <a:ext uri="{FF2B5EF4-FFF2-40B4-BE49-F238E27FC236}">
                <a16:creationId xmlns:a16="http://schemas.microsoft.com/office/drawing/2014/main" id="{34A55BDB-517E-C94D-D378-11510CAC217B}"/>
              </a:ext>
            </a:extLst>
          </p:cNvPr>
          <p:cNvSpPr/>
          <p:nvPr/>
        </p:nvSpPr>
        <p:spPr>
          <a:xfrm>
            <a:off x="3668487" y="5867400"/>
            <a:ext cx="821024" cy="520927"/>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6259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360759" y="3752849"/>
            <a:ext cx="2468166" cy="2452687"/>
          </a:xfrm>
        </p:spPr>
        <p:txBody>
          <a:bodyPr anchor="ctr">
            <a:normAutofit/>
          </a:bodyPr>
          <a:lstStyle/>
          <a:p>
            <a:pPr>
              <a:lnSpc>
                <a:spcPct val="90000"/>
              </a:lnSpc>
            </a:pPr>
            <a:r>
              <a:rPr lang="en-US" sz="2600" dirty="0"/>
              <a:t>RAD-LAB Software</a:t>
            </a:r>
            <a:br>
              <a:rPr lang="en-US" sz="2600" dirty="0"/>
            </a:br>
            <a:r>
              <a:rPr lang="en-US" sz="2600" dirty="0"/>
              <a:t>Explanation of Features &amp; Operation</a:t>
            </a:r>
            <a:br>
              <a:rPr lang="en-US" sz="2600" dirty="0"/>
            </a:br>
            <a:endParaRPr lang="en-US" sz="2600" dirty="0"/>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3167986" y="3752850"/>
            <a:ext cx="5614060" cy="2452687"/>
          </a:xfrm>
        </p:spPr>
        <p:txBody>
          <a:bodyPr anchor="ctr">
            <a:normAutofit fontScale="92500"/>
          </a:bodyPr>
          <a:lstStyle/>
          <a:p>
            <a:pPr marL="0" indent="0" algn="ctr">
              <a:buNone/>
            </a:pPr>
            <a:r>
              <a:rPr lang="en-US" sz="1600" dirty="0">
                <a:effectLst/>
              </a:rPr>
              <a:t>RAD-LAB allows you to connect your femto-TECH CRM to the computer or mobile device of your choice to download and manage report data. This version of the software is our most feature-packed version to date, giving you the tools you need to analyze your protocol tests and customize/manage your report data with ease.</a:t>
            </a:r>
          </a:p>
          <a:p>
            <a:pPr marL="0" indent="0" algn="ctr">
              <a:buNone/>
            </a:pPr>
            <a:r>
              <a:rPr lang="en-US" sz="1600" dirty="0">
                <a:hlinkClick r:id="rId3"/>
              </a:rPr>
              <a:t>Download Desktop App HERE</a:t>
            </a:r>
            <a:endParaRPr lang="en-US" sz="1600" dirty="0"/>
          </a:p>
          <a:p>
            <a:pPr marL="0" indent="0" algn="ctr">
              <a:buNone/>
            </a:pPr>
            <a:r>
              <a:rPr lang="en-US" sz="1600" dirty="0"/>
              <a:t>(Compatible with macOS and Windows)</a:t>
            </a:r>
          </a:p>
          <a:p>
            <a:pPr marL="0" indent="0" algn="ctr">
              <a:buNone/>
            </a:pPr>
            <a:r>
              <a:rPr lang="en-US" sz="1600" dirty="0">
                <a:hlinkClick r:id="rId3"/>
              </a:rPr>
              <a:t>Download Mobile </a:t>
            </a:r>
            <a:r>
              <a:rPr lang="en-US" sz="1600" dirty="0">
                <a:hlinkClick r:id="rId4"/>
              </a:rPr>
              <a:t>App</a:t>
            </a:r>
            <a:r>
              <a:rPr lang="en-US" sz="1600" dirty="0">
                <a:hlinkClick r:id="rId3"/>
              </a:rPr>
              <a:t> HERE</a:t>
            </a:r>
            <a:endParaRPr lang="en-US" sz="1600" dirty="0"/>
          </a:p>
          <a:p>
            <a:pPr marL="0" indent="0" algn="ctr">
              <a:buNone/>
            </a:pPr>
            <a:r>
              <a:rPr lang="en-US" sz="1600" dirty="0"/>
              <a:t>(Compatible with Android and iOS)</a:t>
            </a:r>
          </a:p>
          <a:p>
            <a:pPr marL="0" indent="0" algn="ctr">
              <a:buNone/>
            </a:pPr>
            <a:endParaRPr lang="en-US" sz="1600" dirty="0"/>
          </a:p>
        </p:txBody>
      </p:sp>
      <p:pic>
        <p:nvPicPr>
          <p:cNvPr id="5" name="Picture 4" descr="CPU with binary numbers and blueprint">
            <a:extLst>
              <a:ext uri="{FF2B5EF4-FFF2-40B4-BE49-F238E27FC236}">
                <a16:creationId xmlns:a16="http://schemas.microsoft.com/office/drawing/2014/main" id="{71DED651-C8B0-4BFF-8877-7D2B0C78E380}"/>
              </a:ext>
            </a:extLst>
          </p:cNvPr>
          <p:cNvPicPr>
            <a:picLocks noChangeAspect="1"/>
          </p:cNvPicPr>
          <p:nvPr/>
        </p:nvPicPr>
        <p:blipFill rotWithShape="1">
          <a:blip r:embed="rId5"/>
          <a:srcRect t="13929" b="13929"/>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829716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92249"/>
            <a:ext cx="3686511" cy="1027954"/>
          </a:xfrm>
        </p:spPr>
        <p:txBody>
          <a:bodyPr>
            <a:normAutofit/>
          </a:bodyPr>
          <a:lstStyle/>
          <a:p>
            <a:r>
              <a:rPr lang="en-US" sz="3600" dirty="0">
                <a:latin typeface="Goudy Old Style" panose="02020502050305020303" pitchFamily="18" charset="77"/>
              </a:rPr>
              <a:t>Getting Started</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157842" y="2420203"/>
            <a:ext cx="3370824" cy="2658035"/>
          </a:xfrm>
        </p:spPr>
        <p:txBody>
          <a:bodyPr>
            <a:noAutofit/>
          </a:bodyPr>
          <a:lstStyle/>
          <a:p>
            <a:pPr>
              <a:buFont typeface="Wingdings" pitchFamily="2" charset="2"/>
              <a:buChar char="v"/>
            </a:pPr>
            <a:r>
              <a:rPr lang="en-US" sz="1800" dirty="0"/>
              <a:t>First things first, click the ‘Company Information’ tab to edit/save your company’s information and logo.</a:t>
            </a:r>
          </a:p>
          <a:p>
            <a:pPr>
              <a:buFont typeface="Wingdings" pitchFamily="2" charset="2"/>
              <a:buChar char="v"/>
            </a:pPr>
            <a:r>
              <a:rPr lang="en-US" sz="1800" dirty="0"/>
              <a:t>Once saved, this information will automatically be added to each of your generated reports.</a:t>
            </a:r>
          </a:p>
          <a:p>
            <a:endParaRPr lang="en-US" sz="1800" dirty="0"/>
          </a:p>
        </p:txBody>
      </p:sp>
      <p:pic>
        <p:nvPicPr>
          <p:cNvPr id="4" name="Content Placeholder 4" descr="A screenshot of a computer screen&#10;&#10;Description automatically generated">
            <a:extLst>
              <a:ext uri="{FF2B5EF4-FFF2-40B4-BE49-F238E27FC236}">
                <a16:creationId xmlns:a16="http://schemas.microsoft.com/office/drawing/2014/main" id="{EE81EF6E-0416-344D-B60F-540DB496FC56}"/>
              </a:ext>
            </a:extLst>
          </p:cNvPr>
          <p:cNvPicPr>
            <a:picLocks noChangeAspect="1"/>
          </p:cNvPicPr>
          <p:nvPr/>
        </p:nvPicPr>
        <p:blipFill rotWithShape="1">
          <a:blip r:embed="rId2"/>
          <a:srcRect b="8993"/>
          <a:stretch/>
        </p:blipFill>
        <p:spPr>
          <a:xfrm>
            <a:off x="3686511" y="1572439"/>
            <a:ext cx="4974888" cy="3395621"/>
          </a:xfrm>
          <a:prstGeom prst="rect">
            <a:avLst/>
          </a:prstGeom>
        </p:spPr>
      </p:pic>
      <mc:AlternateContent xmlns:mc="http://schemas.openxmlformats.org/markup-compatibility/2006" xmlns:p14="http://schemas.microsoft.com/office/powerpoint/2010/main">
        <mc:Choice Requires="p14">
          <p:contentPart p14:bwMode="auto" r:id="rId3">
            <p14:nvContentPartPr>
              <p14:cNvPr id="24" name="Ink 23">
                <a:extLst>
                  <a:ext uri="{FF2B5EF4-FFF2-40B4-BE49-F238E27FC236}">
                    <a16:creationId xmlns:a16="http://schemas.microsoft.com/office/drawing/2014/main" id="{DE27E855-B158-B345-8F20-4AB3EBE511AE}"/>
                  </a:ext>
                </a:extLst>
              </p14:cNvPr>
              <p14:cNvContentPartPr/>
              <p14:nvPr/>
            </p14:nvContentPartPr>
            <p14:xfrm>
              <a:off x="6271118" y="2123802"/>
              <a:ext cx="791370" cy="3510"/>
            </p14:xfrm>
          </p:contentPart>
        </mc:Choice>
        <mc:Fallback xmlns="">
          <p:pic>
            <p:nvPicPr>
              <p:cNvPr id="24" name="Ink 23">
                <a:extLst>
                  <a:ext uri="{FF2B5EF4-FFF2-40B4-BE49-F238E27FC236}">
                    <a16:creationId xmlns:a16="http://schemas.microsoft.com/office/drawing/2014/main" id="{DE27E855-B158-B345-8F20-4AB3EBE511AE}"/>
                  </a:ext>
                </a:extLst>
              </p:cNvPr>
              <p:cNvPicPr/>
              <p:nvPr/>
            </p:nvPicPr>
            <p:blipFill>
              <a:blip r:embed="rId4"/>
              <a:stretch>
                <a:fillRect/>
              </a:stretch>
            </p:blipFill>
            <p:spPr>
              <a:xfrm>
                <a:off x="6217136" y="2018502"/>
                <a:ext cx="898973" cy="213759"/>
              </a:xfrm>
              <a:prstGeom prst="rect">
                <a:avLst/>
              </a:prstGeom>
            </p:spPr>
          </p:pic>
        </mc:Fallback>
      </mc:AlternateContent>
    </p:spTree>
    <p:extLst>
      <p:ext uri="{BB962C8B-B14F-4D97-AF65-F5344CB8AC3E}">
        <p14:creationId xmlns:p14="http://schemas.microsoft.com/office/powerpoint/2010/main" val="2414555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254887"/>
            <a:ext cx="3766457" cy="1027954"/>
          </a:xfrm>
        </p:spPr>
        <p:txBody>
          <a:bodyPr>
            <a:noAutofit/>
          </a:bodyPr>
          <a:lstStyle/>
          <a:p>
            <a:r>
              <a:rPr lang="en-US" sz="3600" dirty="0">
                <a:latin typeface="Goudy Old Style" panose="02020502050305020303" pitchFamily="18" charset="77"/>
              </a:rPr>
              <a:t>Company Information</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239486" y="2310025"/>
            <a:ext cx="3447025" cy="2658035"/>
          </a:xfrm>
        </p:spPr>
        <p:txBody>
          <a:bodyPr>
            <a:noAutofit/>
          </a:bodyPr>
          <a:lstStyle/>
          <a:p>
            <a:pPr>
              <a:buFont typeface="Wingdings" pitchFamily="2" charset="2"/>
              <a:buChar char="v"/>
            </a:pPr>
            <a:r>
              <a:rPr lang="en-US" sz="1800" dirty="0"/>
              <a:t>Enter your company’s information to be automatically populated to each of your reports.</a:t>
            </a:r>
          </a:p>
          <a:p>
            <a:pPr>
              <a:buFont typeface="Wingdings" pitchFamily="2" charset="2"/>
              <a:buChar char="v"/>
            </a:pPr>
            <a:r>
              <a:rPr lang="en-US" sz="1800" dirty="0"/>
              <a:t>Select your company’s logo (optional) to be added to the top of each report.</a:t>
            </a:r>
          </a:p>
          <a:p>
            <a:pPr>
              <a:buFont typeface="Wingdings" pitchFamily="2" charset="2"/>
              <a:buChar char="v"/>
            </a:pPr>
            <a:r>
              <a:rPr lang="en-US" sz="1800" dirty="0"/>
              <a:t>Create or add a signature to be added on each of your reports.</a:t>
            </a:r>
          </a:p>
        </p:txBody>
      </p:sp>
      <p:pic>
        <p:nvPicPr>
          <p:cNvPr id="4" name="Content Placeholder 4">
            <a:extLst>
              <a:ext uri="{FF2B5EF4-FFF2-40B4-BE49-F238E27FC236}">
                <a16:creationId xmlns:a16="http://schemas.microsoft.com/office/drawing/2014/main" id="{EE81EF6E-0416-344D-B60F-540DB496FC56}"/>
              </a:ext>
            </a:extLst>
          </p:cNvPr>
          <p:cNvPicPr>
            <a:picLocks noChangeAspect="1"/>
          </p:cNvPicPr>
          <p:nvPr/>
        </p:nvPicPr>
        <p:blipFill>
          <a:blip r:embed="rId2"/>
          <a:srcRect l="1254" r="1254"/>
          <a:stretch/>
        </p:blipFill>
        <p:spPr>
          <a:xfrm>
            <a:off x="3686511" y="1572439"/>
            <a:ext cx="4974888" cy="3395621"/>
          </a:xfrm>
          <a:prstGeom prst="rect">
            <a:avLst/>
          </a:prstGeom>
        </p:spPr>
      </p:pic>
    </p:spTree>
    <p:extLst>
      <p:ext uri="{BB962C8B-B14F-4D97-AF65-F5344CB8AC3E}">
        <p14:creationId xmlns:p14="http://schemas.microsoft.com/office/powerpoint/2010/main" val="206415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467457"/>
            <a:ext cx="3686511" cy="1027954"/>
          </a:xfrm>
        </p:spPr>
        <p:txBody>
          <a:bodyPr>
            <a:noAutofit/>
          </a:bodyPr>
          <a:lstStyle/>
          <a:p>
            <a:r>
              <a:rPr lang="en-US" sz="3600" dirty="0">
                <a:latin typeface="Goudy Old Style" panose="02020502050305020303" pitchFamily="18" charset="77"/>
              </a:rPr>
              <a:t>Getting Started</a:t>
            </a:r>
            <a:br>
              <a:rPr lang="en-US" sz="3600" dirty="0">
                <a:latin typeface="Goudy Old Style" panose="02020502050305020303" pitchFamily="18" charset="77"/>
              </a:rPr>
            </a:br>
            <a:r>
              <a:rPr lang="en-US" sz="3600" dirty="0">
                <a:latin typeface="Goudy Old Style" panose="02020502050305020303" pitchFamily="18" charset="77"/>
              </a:rPr>
              <a:t>(continued)</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304800" y="2824490"/>
            <a:ext cx="3381711" cy="2658035"/>
          </a:xfrm>
        </p:spPr>
        <p:txBody>
          <a:bodyPr>
            <a:normAutofit/>
          </a:bodyPr>
          <a:lstStyle/>
          <a:p>
            <a:pPr>
              <a:buFont typeface="Wingdings" pitchFamily="2" charset="2"/>
              <a:buChar char="v"/>
            </a:pPr>
            <a:r>
              <a:rPr lang="en-US" sz="1800" dirty="0"/>
              <a:t>Next, click the ‘Technician Information’ tab to edit/save technician information</a:t>
            </a:r>
          </a:p>
          <a:p>
            <a:pPr marL="27675" indent="0">
              <a:buNone/>
            </a:pPr>
            <a:endParaRPr lang="en-US" sz="1350" dirty="0"/>
          </a:p>
        </p:txBody>
      </p:sp>
      <p:pic>
        <p:nvPicPr>
          <p:cNvPr id="4" name="Content Placeholder 4" descr="A screenshot of a computer screen&#10;&#10;Description automatically generated">
            <a:extLst>
              <a:ext uri="{FF2B5EF4-FFF2-40B4-BE49-F238E27FC236}">
                <a16:creationId xmlns:a16="http://schemas.microsoft.com/office/drawing/2014/main" id="{EE81EF6E-0416-344D-B60F-540DB496FC56}"/>
              </a:ext>
            </a:extLst>
          </p:cNvPr>
          <p:cNvPicPr>
            <a:picLocks noChangeAspect="1"/>
          </p:cNvPicPr>
          <p:nvPr/>
        </p:nvPicPr>
        <p:blipFill rotWithShape="1">
          <a:blip r:embed="rId2"/>
          <a:srcRect b="8993"/>
          <a:stretch/>
        </p:blipFill>
        <p:spPr>
          <a:xfrm>
            <a:off x="3686511" y="1572439"/>
            <a:ext cx="4974888" cy="3395621"/>
          </a:xfrm>
          <a:prstGeom prst="rect">
            <a:avLst/>
          </a:prstGeom>
        </p:spPr>
      </p:pic>
      <mc:AlternateContent xmlns:mc="http://schemas.openxmlformats.org/markup-compatibility/2006" xmlns:p14="http://schemas.microsoft.com/office/powerpoint/2010/main">
        <mc:Choice Requires="p14">
          <p:contentPart p14:bwMode="auto" r:id="rId3">
            <p14:nvContentPartPr>
              <p14:cNvPr id="24" name="Ink 23">
                <a:extLst>
                  <a:ext uri="{FF2B5EF4-FFF2-40B4-BE49-F238E27FC236}">
                    <a16:creationId xmlns:a16="http://schemas.microsoft.com/office/drawing/2014/main" id="{DE27E855-B158-B345-8F20-4AB3EBE511AE}"/>
                  </a:ext>
                </a:extLst>
              </p14:cNvPr>
              <p14:cNvContentPartPr/>
              <p14:nvPr/>
            </p14:nvContentPartPr>
            <p14:xfrm>
              <a:off x="7329340" y="2119260"/>
              <a:ext cx="791370" cy="3510"/>
            </p14:xfrm>
          </p:contentPart>
        </mc:Choice>
        <mc:Fallback xmlns="">
          <p:pic>
            <p:nvPicPr>
              <p:cNvPr id="24" name="Ink 23">
                <a:extLst>
                  <a:ext uri="{FF2B5EF4-FFF2-40B4-BE49-F238E27FC236}">
                    <a16:creationId xmlns:a16="http://schemas.microsoft.com/office/drawing/2014/main" id="{DE27E855-B158-B345-8F20-4AB3EBE511AE}"/>
                  </a:ext>
                </a:extLst>
              </p:cNvPr>
              <p:cNvPicPr/>
              <p:nvPr/>
            </p:nvPicPr>
            <p:blipFill>
              <a:blip r:embed="rId4"/>
              <a:stretch>
                <a:fillRect/>
              </a:stretch>
            </p:blipFill>
            <p:spPr>
              <a:xfrm>
                <a:off x="7275358" y="2013960"/>
                <a:ext cx="898973" cy="213759"/>
              </a:xfrm>
              <a:prstGeom prst="rect">
                <a:avLst/>
              </a:prstGeom>
            </p:spPr>
          </p:pic>
        </mc:Fallback>
      </mc:AlternateContent>
    </p:spTree>
    <p:extLst>
      <p:ext uri="{BB962C8B-B14F-4D97-AF65-F5344CB8AC3E}">
        <p14:creationId xmlns:p14="http://schemas.microsoft.com/office/powerpoint/2010/main" val="1536006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408132"/>
            <a:ext cx="3799114" cy="1027954"/>
          </a:xfrm>
        </p:spPr>
        <p:txBody>
          <a:bodyPr>
            <a:noAutofit/>
          </a:bodyPr>
          <a:lstStyle/>
          <a:p>
            <a:r>
              <a:rPr lang="en-US" sz="3600" dirty="0">
                <a:latin typeface="Goudy Old Style" panose="02020502050305020303" pitchFamily="18" charset="77"/>
              </a:rPr>
              <a:t>Technician</a:t>
            </a:r>
            <a:br>
              <a:rPr lang="en-US" sz="3600" dirty="0">
                <a:latin typeface="Goudy Old Style" panose="02020502050305020303" pitchFamily="18" charset="77"/>
              </a:rPr>
            </a:br>
            <a:r>
              <a:rPr lang="en-US" sz="3600" dirty="0">
                <a:latin typeface="Goudy Old Style" panose="02020502050305020303" pitchFamily="18" charset="77"/>
              </a:rPr>
              <a:t> Information</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482601" y="2657869"/>
            <a:ext cx="3316514" cy="2658035"/>
          </a:xfrm>
        </p:spPr>
        <p:txBody>
          <a:bodyPr>
            <a:normAutofit/>
          </a:bodyPr>
          <a:lstStyle/>
          <a:p>
            <a:pPr>
              <a:buFont typeface="Wingdings" pitchFamily="2" charset="2"/>
              <a:buChar char="v"/>
            </a:pPr>
            <a:r>
              <a:rPr lang="en-US" sz="1800" dirty="0"/>
              <a:t>Enter the name and ID of the technician(s) placing and retrieving the CRM that normally use the device.</a:t>
            </a:r>
          </a:p>
          <a:p>
            <a:pPr>
              <a:buFont typeface="Wingdings" pitchFamily="2" charset="2"/>
              <a:buChar char="v"/>
            </a:pPr>
            <a:r>
              <a:rPr lang="en-US" sz="1800" dirty="0"/>
              <a:t>This information can also be changed on the report itself.</a:t>
            </a:r>
          </a:p>
        </p:txBody>
      </p:sp>
      <p:pic>
        <p:nvPicPr>
          <p:cNvPr id="4" name="Content Placeholder 4">
            <a:extLst>
              <a:ext uri="{FF2B5EF4-FFF2-40B4-BE49-F238E27FC236}">
                <a16:creationId xmlns:a16="http://schemas.microsoft.com/office/drawing/2014/main" id="{EE81EF6E-0416-344D-B60F-540DB496FC56}"/>
              </a:ext>
            </a:extLst>
          </p:cNvPr>
          <p:cNvPicPr>
            <a:picLocks noChangeAspect="1"/>
          </p:cNvPicPr>
          <p:nvPr/>
        </p:nvPicPr>
        <p:blipFill>
          <a:blip r:embed="rId2"/>
          <a:srcRect l="1300" r="1300"/>
          <a:stretch/>
        </p:blipFill>
        <p:spPr>
          <a:xfrm>
            <a:off x="3686511" y="1572439"/>
            <a:ext cx="4974888" cy="3395621"/>
          </a:xfrm>
          <a:prstGeom prst="rect">
            <a:avLst/>
          </a:prstGeom>
        </p:spPr>
      </p:pic>
    </p:spTree>
    <p:extLst>
      <p:ext uri="{BB962C8B-B14F-4D97-AF65-F5344CB8AC3E}">
        <p14:creationId xmlns:p14="http://schemas.microsoft.com/office/powerpoint/2010/main" val="1031808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B4A50A9-0E49-435F-F16B-7785EC679F08}"/>
              </a:ext>
            </a:extLst>
          </p:cNvPr>
          <p:cNvPicPr>
            <a:picLocks noChangeAspect="1"/>
          </p:cNvPicPr>
          <p:nvPr/>
        </p:nvPicPr>
        <p:blipFill>
          <a:blip r:embed="rId2">
            <a:alphaModFix amt="35000"/>
          </a:blip>
          <a:srcRect r="20000"/>
          <a:stretch>
            <a:fillRect/>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r>
              <a:rPr lang="en-US">
                <a:solidFill>
                  <a:srgbClr val="FFFFFF"/>
                </a:solidFill>
              </a:rPr>
              <a:t>What is Radon?</a:t>
            </a:r>
          </a:p>
        </p:txBody>
      </p:sp>
      <p:graphicFrame>
        <p:nvGraphicFramePr>
          <p:cNvPr id="16" name="Content Placeholder 2">
            <a:extLst>
              <a:ext uri="{FF2B5EF4-FFF2-40B4-BE49-F238E27FC236}">
                <a16:creationId xmlns:a16="http://schemas.microsoft.com/office/drawing/2014/main" id="{080D3EFB-BEA0-9B46-1A5E-10ABE9A5F23D}"/>
              </a:ext>
            </a:extLst>
          </p:cNvPr>
          <p:cNvGraphicFramePr>
            <a:graphicFrameLocks noGrp="1"/>
          </p:cNvGraphicFramePr>
          <p:nvPr>
            <p:ph idx="1"/>
            <p:extLst>
              <p:ext uri="{D42A27DB-BD31-4B8C-83A1-F6EECF244321}">
                <p14:modId xmlns:p14="http://schemas.microsoft.com/office/powerpoint/2010/main" val="4169521855"/>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1" y="1375475"/>
            <a:ext cx="3799114" cy="1027954"/>
          </a:xfrm>
        </p:spPr>
        <p:txBody>
          <a:bodyPr>
            <a:noAutofit/>
          </a:bodyPr>
          <a:lstStyle/>
          <a:p>
            <a:r>
              <a:rPr lang="en-US" sz="3600" dirty="0">
                <a:latin typeface="Goudy Old Style" panose="02020502050305020303" pitchFamily="18" charset="77"/>
              </a:rPr>
              <a:t>Getting Started</a:t>
            </a:r>
            <a:br>
              <a:rPr lang="en-US" sz="3600" dirty="0">
                <a:latin typeface="Goudy Old Style" panose="02020502050305020303" pitchFamily="18" charset="77"/>
              </a:rPr>
            </a:br>
            <a:r>
              <a:rPr lang="en-US" sz="3600" dirty="0">
                <a:latin typeface="Goudy Old Style" panose="02020502050305020303" pitchFamily="18" charset="77"/>
              </a:rPr>
              <a:t>(continued)</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315686" y="2824490"/>
            <a:ext cx="3370825" cy="2658035"/>
          </a:xfrm>
        </p:spPr>
        <p:txBody>
          <a:bodyPr>
            <a:normAutofit/>
          </a:bodyPr>
          <a:lstStyle/>
          <a:p>
            <a:pPr>
              <a:buFont typeface="Wingdings" pitchFamily="2" charset="2"/>
              <a:buChar char="v"/>
            </a:pPr>
            <a:r>
              <a:rPr lang="en-US" sz="1800" dirty="0"/>
              <a:t>Next, click the ‘Settings’ tab within the global menu in the top-right (circular icon) to further customize your generated reports.</a:t>
            </a:r>
          </a:p>
          <a:p>
            <a:pPr marL="27675" indent="0">
              <a:buNone/>
            </a:pPr>
            <a:endParaRPr lang="en-US" sz="1350" dirty="0"/>
          </a:p>
        </p:txBody>
      </p:sp>
      <p:pic>
        <p:nvPicPr>
          <p:cNvPr id="4" name="Content Placeholder 4">
            <a:extLst>
              <a:ext uri="{FF2B5EF4-FFF2-40B4-BE49-F238E27FC236}">
                <a16:creationId xmlns:a16="http://schemas.microsoft.com/office/drawing/2014/main" id="{EE81EF6E-0416-344D-B60F-540DB496FC56}"/>
              </a:ext>
            </a:extLst>
          </p:cNvPr>
          <p:cNvPicPr>
            <a:picLocks noChangeAspect="1"/>
          </p:cNvPicPr>
          <p:nvPr/>
        </p:nvPicPr>
        <p:blipFill>
          <a:blip r:embed="rId2"/>
          <a:srcRect l="1300" r="1300"/>
          <a:stretch/>
        </p:blipFill>
        <p:spPr>
          <a:xfrm>
            <a:off x="3686511" y="1572439"/>
            <a:ext cx="4974888" cy="3395621"/>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12D64029-4D79-3A40-9A6F-B794C6DA1A8A}"/>
                  </a:ext>
                </a:extLst>
              </p14:cNvPr>
              <p14:cNvContentPartPr/>
              <p14:nvPr/>
            </p14:nvContentPartPr>
            <p14:xfrm>
              <a:off x="7811198" y="2247732"/>
              <a:ext cx="514890" cy="4860"/>
            </p14:xfrm>
          </p:contentPart>
        </mc:Choice>
        <mc:Fallback xmlns="">
          <p:pic>
            <p:nvPicPr>
              <p:cNvPr id="5" name="Ink 4">
                <a:extLst>
                  <a:ext uri="{FF2B5EF4-FFF2-40B4-BE49-F238E27FC236}">
                    <a16:creationId xmlns:a16="http://schemas.microsoft.com/office/drawing/2014/main" id="{12D64029-4D79-3A40-9A6F-B794C6DA1A8A}"/>
                  </a:ext>
                </a:extLst>
              </p:cNvPr>
              <p:cNvPicPr/>
              <p:nvPr/>
            </p:nvPicPr>
            <p:blipFill>
              <a:blip r:embed="rId4"/>
              <a:stretch>
                <a:fillRect/>
              </a:stretch>
            </p:blipFill>
            <p:spPr>
              <a:xfrm>
                <a:off x="7757226" y="2143589"/>
                <a:ext cx="622474" cy="212799"/>
              </a:xfrm>
              <a:prstGeom prst="rect">
                <a:avLst/>
              </a:prstGeom>
            </p:spPr>
          </p:pic>
        </mc:Fallback>
      </mc:AlternateContent>
    </p:spTree>
    <p:extLst>
      <p:ext uri="{BB962C8B-B14F-4D97-AF65-F5344CB8AC3E}">
        <p14:creationId xmlns:p14="http://schemas.microsoft.com/office/powerpoint/2010/main" val="2057999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269569" y="544485"/>
            <a:ext cx="3573088" cy="1027954"/>
          </a:xfrm>
        </p:spPr>
        <p:txBody>
          <a:bodyPr>
            <a:normAutofit fontScale="90000"/>
          </a:bodyPr>
          <a:lstStyle/>
          <a:p>
            <a:r>
              <a:rPr lang="en-US" sz="3600" dirty="0">
                <a:latin typeface="Goudy Old Style" panose="02020502050305020303" pitchFamily="18" charset="77"/>
              </a:rPr>
              <a:t>Customize Reports</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269569" y="1572439"/>
            <a:ext cx="3416942" cy="2658035"/>
          </a:xfrm>
        </p:spPr>
        <p:txBody>
          <a:bodyPr>
            <a:noAutofit/>
          </a:bodyPr>
          <a:lstStyle/>
          <a:p>
            <a:pPr>
              <a:buFont typeface="Wingdings" pitchFamily="2" charset="2"/>
              <a:buChar char="v"/>
            </a:pPr>
            <a:r>
              <a:rPr lang="en-US" sz="1400" dirty="0"/>
              <a:t>Customize the colors on your reports by making color selections in the top-left.</a:t>
            </a:r>
          </a:p>
          <a:p>
            <a:pPr>
              <a:buFont typeface="Wingdings" pitchFamily="2" charset="2"/>
              <a:buChar char="v"/>
            </a:pPr>
            <a:r>
              <a:rPr lang="en-US" sz="1400" dirty="0"/>
              <a:t>Configure a company e-mail to be used to send reports directly once generated. If your company has no e-mail available or is unable to get it to work, femto-TECH provides an alternative option under ‘E-Mail Service Provider’. Select ‘femto-TECH’, and you will be able to send reports via </a:t>
            </a:r>
            <a:r>
              <a:rPr lang="en-US" sz="1400" dirty="0">
                <a:hlinkClick r:id="rId2"/>
              </a:rPr>
              <a:t>customer@femto-tech.com</a:t>
            </a:r>
            <a:r>
              <a:rPr lang="en-US" sz="1400" dirty="0"/>
              <a:t>. The Reply To address will be marked as your company’s e-mail from the ‘Company Information’ section, that way your customer can reply directly to you.</a:t>
            </a:r>
          </a:p>
          <a:p>
            <a:pPr>
              <a:buFont typeface="Wingdings" pitchFamily="2" charset="2"/>
              <a:buChar char="v"/>
            </a:pPr>
            <a:r>
              <a:rPr lang="en-US" sz="1400" dirty="0"/>
              <a:t>Company e-mail feature is optional. Most users prefer to save the report as a PDF and attach it to their own e-mail.</a:t>
            </a:r>
          </a:p>
        </p:txBody>
      </p:sp>
      <p:pic>
        <p:nvPicPr>
          <p:cNvPr id="4" name="Content Placeholder 4">
            <a:extLst>
              <a:ext uri="{FF2B5EF4-FFF2-40B4-BE49-F238E27FC236}">
                <a16:creationId xmlns:a16="http://schemas.microsoft.com/office/drawing/2014/main" id="{EE81EF6E-0416-344D-B60F-540DB496FC56}"/>
              </a:ext>
            </a:extLst>
          </p:cNvPr>
          <p:cNvPicPr>
            <a:picLocks noChangeAspect="1"/>
          </p:cNvPicPr>
          <p:nvPr/>
        </p:nvPicPr>
        <p:blipFill>
          <a:blip r:embed="rId3"/>
          <a:srcRect t="1806" b="1806"/>
          <a:stretch/>
        </p:blipFill>
        <p:spPr>
          <a:xfrm>
            <a:off x="3686511" y="1572439"/>
            <a:ext cx="4974888" cy="3395621"/>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A7658D0E-D9D9-814E-A6E3-E3ABD02D1D9A}"/>
                  </a:ext>
                </a:extLst>
              </p14:cNvPr>
              <p14:cNvContentPartPr/>
              <p14:nvPr/>
            </p14:nvContentPartPr>
            <p14:xfrm>
              <a:off x="6232016" y="4044582"/>
              <a:ext cx="2019870" cy="7020"/>
            </p14:xfrm>
          </p:contentPart>
        </mc:Choice>
        <mc:Fallback xmlns="">
          <p:pic>
            <p:nvPicPr>
              <p:cNvPr id="5" name="Ink 4">
                <a:extLst>
                  <a:ext uri="{FF2B5EF4-FFF2-40B4-BE49-F238E27FC236}">
                    <a16:creationId xmlns:a16="http://schemas.microsoft.com/office/drawing/2014/main" id="{A7658D0E-D9D9-814E-A6E3-E3ABD02D1D9A}"/>
                  </a:ext>
                </a:extLst>
              </p:cNvPr>
              <p:cNvPicPr/>
              <p:nvPr/>
            </p:nvPicPr>
            <p:blipFill>
              <a:blip r:embed="rId5"/>
              <a:stretch>
                <a:fillRect/>
              </a:stretch>
            </p:blipFill>
            <p:spPr>
              <a:xfrm>
                <a:off x="6178018" y="3939282"/>
                <a:ext cx="2127505" cy="21726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94243B0-A366-EE4D-A3DC-047037E51AB6}"/>
                  </a:ext>
                </a:extLst>
              </p14:cNvPr>
              <p14:cNvContentPartPr/>
              <p14:nvPr/>
            </p14:nvContentPartPr>
            <p14:xfrm>
              <a:off x="4780766" y="2323872"/>
              <a:ext cx="565380" cy="3780"/>
            </p14:xfrm>
          </p:contentPart>
        </mc:Choice>
        <mc:Fallback xmlns="">
          <p:pic>
            <p:nvPicPr>
              <p:cNvPr id="7" name="Ink 6">
                <a:extLst>
                  <a:ext uri="{FF2B5EF4-FFF2-40B4-BE49-F238E27FC236}">
                    <a16:creationId xmlns:a16="http://schemas.microsoft.com/office/drawing/2014/main" id="{794243B0-A366-EE4D-A3DC-047037E51AB6}"/>
                  </a:ext>
                </a:extLst>
              </p:cNvPr>
              <p:cNvPicPr/>
              <p:nvPr/>
            </p:nvPicPr>
            <p:blipFill>
              <a:blip r:embed="rId7"/>
              <a:stretch>
                <a:fillRect/>
              </a:stretch>
            </p:blipFill>
            <p:spPr>
              <a:xfrm>
                <a:off x="4726749" y="2220781"/>
                <a:ext cx="673054" cy="209618"/>
              </a:xfrm>
              <a:prstGeom prst="rect">
                <a:avLst/>
              </a:prstGeom>
            </p:spPr>
          </p:pic>
        </mc:Fallback>
      </mc:AlternateContent>
    </p:spTree>
    <p:extLst>
      <p:ext uri="{BB962C8B-B14F-4D97-AF65-F5344CB8AC3E}">
        <p14:creationId xmlns:p14="http://schemas.microsoft.com/office/powerpoint/2010/main" val="3806545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685346" y="1314450"/>
            <a:ext cx="4483554" cy="1042349"/>
          </a:xfrm>
        </p:spPr>
        <p:txBody>
          <a:bodyPr>
            <a:normAutofit/>
          </a:bodyPr>
          <a:lstStyle/>
          <a:p>
            <a:r>
              <a:rPr lang="en-US" sz="3600" dirty="0">
                <a:latin typeface="Goudy Old Style" panose="02020502050305020303" pitchFamily="18" charset="77"/>
              </a:rPr>
              <a:t>Download Data</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685346" y="2469391"/>
            <a:ext cx="4483554" cy="2658995"/>
          </a:xfrm>
        </p:spPr>
        <p:txBody>
          <a:bodyPr anchor="ctr">
            <a:normAutofit fontScale="92500"/>
          </a:bodyPr>
          <a:lstStyle/>
          <a:p>
            <a:pPr>
              <a:buClr>
                <a:srgbClr val="FFB60D"/>
              </a:buClr>
              <a:buFont typeface="Wingdings" pitchFamily="2" charset="2"/>
              <a:buChar char="v"/>
            </a:pPr>
            <a:r>
              <a:rPr lang="en-US" sz="2100" dirty="0"/>
              <a:t>Click either ‘Devices’ at the top left of the navigation bar or the ‘Connect To Device’ button on the Dashboard.</a:t>
            </a:r>
          </a:p>
          <a:p>
            <a:pPr>
              <a:buClr>
                <a:srgbClr val="FFB60D"/>
              </a:buClr>
              <a:buFont typeface="Wingdings" pitchFamily="2" charset="2"/>
              <a:buChar char="v"/>
            </a:pPr>
            <a:r>
              <a:rPr lang="en-US" sz="2100" dirty="0"/>
              <a:t>Data can also be downloaded to a previously created test entry by clicking ‘Download Data’ on the entry within the Report Management table.</a:t>
            </a:r>
          </a:p>
          <a:p>
            <a:pPr marL="27675" indent="0">
              <a:buClr>
                <a:srgbClr val="FFB60D"/>
              </a:buClr>
              <a:buNone/>
            </a:pPr>
            <a:endParaRPr lang="en-US" dirty="0"/>
          </a:p>
        </p:txBody>
      </p:sp>
      <p:pic>
        <p:nvPicPr>
          <p:cNvPr id="4" name="Content Placeholder 4">
            <a:extLst>
              <a:ext uri="{FF2B5EF4-FFF2-40B4-BE49-F238E27FC236}">
                <a16:creationId xmlns:a16="http://schemas.microsoft.com/office/drawing/2014/main" id="{EE81EF6E-0416-344D-B60F-540DB496FC56}"/>
              </a:ext>
            </a:extLst>
          </p:cNvPr>
          <p:cNvPicPr>
            <a:picLocks noChangeAspect="1"/>
          </p:cNvPicPr>
          <p:nvPr/>
        </p:nvPicPr>
        <p:blipFill rotWithShape="1">
          <a:blip r:embed="rId2"/>
          <a:srcRect b="4527"/>
          <a:stretch/>
        </p:blipFill>
        <p:spPr>
          <a:xfrm>
            <a:off x="5424679" y="1058731"/>
            <a:ext cx="3719321" cy="2370269"/>
          </a:xfrm>
          <a:prstGeom prst="rect">
            <a:avLst/>
          </a:prstGeom>
        </p:spPr>
      </p:pic>
      <p:pic>
        <p:nvPicPr>
          <p:cNvPr id="10" name="Content Placeholder 4">
            <a:extLst>
              <a:ext uri="{FF2B5EF4-FFF2-40B4-BE49-F238E27FC236}">
                <a16:creationId xmlns:a16="http://schemas.microsoft.com/office/drawing/2014/main" id="{E8FF9862-7AE1-C547-B8F0-154CB8B2B58C}"/>
              </a:ext>
            </a:extLst>
          </p:cNvPr>
          <p:cNvPicPr>
            <a:picLocks noChangeAspect="1"/>
          </p:cNvPicPr>
          <p:nvPr/>
        </p:nvPicPr>
        <p:blipFill rotWithShape="1">
          <a:blip r:embed="rId3"/>
          <a:srcRect b="4527"/>
          <a:stretch/>
        </p:blipFill>
        <p:spPr>
          <a:xfrm>
            <a:off x="5424679" y="3429000"/>
            <a:ext cx="3719321" cy="2336931"/>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E3842373-2A5A-CD4C-B700-711DFC65E4BE}"/>
                  </a:ext>
                </a:extLst>
              </p14:cNvPr>
              <p14:cNvContentPartPr/>
              <p14:nvPr/>
            </p14:nvContentPartPr>
            <p14:xfrm>
              <a:off x="6053546" y="1446912"/>
              <a:ext cx="220320" cy="3780"/>
            </p14:xfrm>
          </p:contentPart>
        </mc:Choice>
        <mc:Fallback xmlns="">
          <p:pic>
            <p:nvPicPr>
              <p:cNvPr id="11" name="Ink 10">
                <a:extLst>
                  <a:ext uri="{FF2B5EF4-FFF2-40B4-BE49-F238E27FC236}">
                    <a16:creationId xmlns:a16="http://schemas.microsoft.com/office/drawing/2014/main" id="{E3842373-2A5A-CD4C-B700-711DFC65E4BE}"/>
                  </a:ext>
                </a:extLst>
              </p:cNvPr>
              <p:cNvPicPr/>
              <p:nvPr/>
            </p:nvPicPr>
            <p:blipFill>
              <a:blip r:embed="rId5"/>
              <a:stretch>
                <a:fillRect/>
              </a:stretch>
            </p:blipFill>
            <p:spPr>
              <a:xfrm>
                <a:off x="5999546" y="1333512"/>
                <a:ext cx="327960" cy="23020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378E50F1-D6F9-A944-B6F6-5431394CA94E}"/>
                  </a:ext>
                </a:extLst>
              </p14:cNvPr>
              <p14:cNvContentPartPr/>
              <p14:nvPr/>
            </p14:nvContentPartPr>
            <p14:xfrm>
              <a:off x="6542246" y="1771182"/>
              <a:ext cx="700110" cy="6750"/>
            </p14:xfrm>
          </p:contentPart>
        </mc:Choice>
        <mc:Fallback xmlns="">
          <p:pic>
            <p:nvPicPr>
              <p:cNvPr id="20" name="Ink 19">
                <a:extLst>
                  <a:ext uri="{FF2B5EF4-FFF2-40B4-BE49-F238E27FC236}">
                    <a16:creationId xmlns:a16="http://schemas.microsoft.com/office/drawing/2014/main" id="{378E50F1-D6F9-A944-B6F6-5431394CA94E}"/>
                  </a:ext>
                </a:extLst>
              </p:cNvPr>
              <p:cNvPicPr/>
              <p:nvPr/>
            </p:nvPicPr>
            <p:blipFill>
              <a:blip r:embed="rId7"/>
              <a:stretch>
                <a:fillRect/>
              </a:stretch>
            </p:blipFill>
            <p:spPr>
              <a:xfrm>
                <a:off x="6488253" y="1664603"/>
                <a:ext cx="807736" cy="21955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2" name="Ink 21">
                <a:extLst>
                  <a:ext uri="{FF2B5EF4-FFF2-40B4-BE49-F238E27FC236}">
                    <a16:creationId xmlns:a16="http://schemas.microsoft.com/office/drawing/2014/main" id="{330D3ED5-CB78-B247-98E5-B7BCB8DFA0B4}"/>
                  </a:ext>
                </a:extLst>
              </p14:cNvPr>
              <p14:cNvContentPartPr/>
              <p14:nvPr/>
            </p14:nvContentPartPr>
            <p14:xfrm>
              <a:off x="5798936" y="4533822"/>
              <a:ext cx="328320" cy="1350"/>
            </p14:xfrm>
          </p:contentPart>
        </mc:Choice>
        <mc:Fallback xmlns="">
          <p:pic>
            <p:nvPicPr>
              <p:cNvPr id="22" name="Ink 21">
                <a:extLst>
                  <a:ext uri="{FF2B5EF4-FFF2-40B4-BE49-F238E27FC236}">
                    <a16:creationId xmlns:a16="http://schemas.microsoft.com/office/drawing/2014/main" id="{330D3ED5-CB78-B247-98E5-B7BCB8DFA0B4}"/>
                  </a:ext>
                </a:extLst>
              </p:cNvPr>
              <p:cNvPicPr/>
              <p:nvPr/>
            </p:nvPicPr>
            <p:blipFill>
              <a:blip r:embed="rId9"/>
              <a:stretch>
                <a:fillRect/>
              </a:stretch>
            </p:blipFill>
            <p:spPr>
              <a:xfrm>
                <a:off x="5744936" y="4432572"/>
                <a:ext cx="435960" cy="203513"/>
              </a:xfrm>
              <a:prstGeom prst="rect">
                <a:avLst/>
              </a:prstGeom>
            </p:spPr>
          </p:pic>
        </mc:Fallback>
      </mc:AlternateContent>
    </p:spTree>
    <p:extLst>
      <p:ext uri="{BB962C8B-B14F-4D97-AF65-F5344CB8AC3E}">
        <p14:creationId xmlns:p14="http://schemas.microsoft.com/office/powerpoint/2010/main" val="4182025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035049"/>
            <a:ext cx="3875314" cy="1027954"/>
          </a:xfrm>
        </p:spPr>
        <p:txBody>
          <a:bodyPr>
            <a:noAutofit/>
          </a:bodyPr>
          <a:lstStyle/>
          <a:p>
            <a:r>
              <a:rPr lang="en-US" sz="3600" dirty="0">
                <a:latin typeface="Goudy Old Style" panose="02020502050305020303" pitchFamily="18" charset="77"/>
              </a:rPr>
              <a:t>Download Data</a:t>
            </a:r>
            <a:br>
              <a:rPr lang="en-US" sz="3600" dirty="0">
                <a:latin typeface="Goudy Old Style" panose="02020502050305020303" pitchFamily="18" charset="77"/>
              </a:rPr>
            </a:br>
            <a:r>
              <a:rPr lang="en-US" sz="3600" dirty="0">
                <a:latin typeface="Goudy Old Style" panose="02020502050305020303" pitchFamily="18" charset="77"/>
              </a:rPr>
              <a:t>(Desktop)</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130630" y="2237815"/>
            <a:ext cx="3555882" cy="3303014"/>
          </a:xfrm>
        </p:spPr>
        <p:txBody>
          <a:bodyPr>
            <a:normAutofit fontScale="70000" lnSpcReduction="20000"/>
          </a:bodyPr>
          <a:lstStyle/>
          <a:p>
            <a:pPr>
              <a:buClr>
                <a:srgbClr val="FFB60D"/>
              </a:buClr>
              <a:buFont typeface="Wingdings" pitchFamily="2" charset="2"/>
              <a:buChar char="v"/>
            </a:pPr>
            <a:r>
              <a:rPr lang="en-US" sz="2200" dirty="0"/>
              <a:t>Plug the CRM-LPT into the computer using the provided download cable (USB-C cable), wake it up with the power button, and then click ‘Refresh Adapters’. Make sure the monitor is not currently running </a:t>
            </a:r>
            <a:r>
              <a:rPr lang="en-US" sz="2200"/>
              <a:t>a test.</a:t>
            </a:r>
            <a:endParaRPr lang="en-US" sz="2200" dirty="0"/>
          </a:p>
          <a:p>
            <a:pPr>
              <a:buClr>
                <a:srgbClr val="FFB60D"/>
              </a:buClr>
              <a:buFont typeface="Wingdings" pitchFamily="2" charset="2"/>
              <a:buChar char="v"/>
            </a:pPr>
            <a:r>
              <a:rPr lang="en-US" sz="2200" dirty="0"/>
              <a:t>Click ‘Connect -&gt;’ on the adapter displayed on the screen and then follow the on-screen instructions and select a test to download the data.  Once the data has downloaded, a ’Download Complete!’ message will appear and then take you to the ’Report Setup’ screen.</a:t>
            </a:r>
          </a:p>
        </p:txBody>
      </p:sp>
      <p:pic>
        <p:nvPicPr>
          <p:cNvPr id="4" name="Content Placeholder 4">
            <a:extLst>
              <a:ext uri="{FF2B5EF4-FFF2-40B4-BE49-F238E27FC236}">
                <a16:creationId xmlns:a16="http://schemas.microsoft.com/office/drawing/2014/main" id="{EE81EF6E-0416-344D-B60F-540DB496FC56}"/>
              </a:ext>
            </a:extLst>
          </p:cNvPr>
          <p:cNvPicPr>
            <a:picLocks noChangeAspect="1"/>
          </p:cNvPicPr>
          <p:nvPr/>
        </p:nvPicPr>
        <p:blipFill>
          <a:blip r:embed="rId2"/>
          <a:srcRect l="3164" r="3164"/>
          <a:stretch/>
        </p:blipFill>
        <p:spPr>
          <a:xfrm>
            <a:off x="3686512" y="333241"/>
            <a:ext cx="4974888" cy="3174359"/>
          </a:xfrm>
          <a:prstGeom prst="rect">
            <a:avLst/>
          </a:prstGeom>
        </p:spPr>
      </p:pic>
      <p:pic>
        <p:nvPicPr>
          <p:cNvPr id="5" name="Content Placeholder 4">
            <a:extLst>
              <a:ext uri="{FF2B5EF4-FFF2-40B4-BE49-F238E27FC236}">
                <a16:creationId xmlns:a16="http://schemas.microsoft.com/office/drawing/2014/main" id="{1E3AE5AC-ACC4-4336-9C81-4C18FB9ADC11}"/>
              </a:ext>
            </a:extLst>
          </p:cNvPr>
          <p:cNvPicPr>
            <a:picLocks noChangeAspect="1"/>
          </p:cNvPicPr>
          <p:nvPr/>
        </p:nvPicPr>
        <p:blipFill>
          <a:blip r:embed="rId3"/>
          <a:srcRect l="3164" r="3164"/>
          <a:stretch/>
        </p:blipFill>
        <p:spPr>
          <a:xfrm>
            <a:off x="3686512" y="3507600"/>
            <a:ext cx="4974888" cy="3174359"/>
          </a:xfrm>
          <a:prstGeom prst="rect">
            <a:avLst/>
          </a:prstGeom>
        </p:spPr>
      </p:pic>
    </p:spTree>
    <p:extLst>
      <p:ext uri="{BB962C8B-B14F-4D97-AF65-F5344CB8AC3E}">
        <p14:creationId xmlns:p14="http://schemas.microsoft.com/office/powerpoint/2010/main" val="3438259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685346" y="1314450"/>
            <a:ext cx="4483554" cy="880556"/>
          </a:xfrm>
        </p:spPr>
        <p:txBody>
          <a:bodyPr>
            <a:noAutofit/>
          </a:bodyPr>
          <a:lstStyle/>
          <a:p>
            <a:r>
              <a:rPr lang="en-US" sz="3600" dirty="0">
                <a:latin typeface="Goudy Old Style" panose="02020502050305020303" pitchFamily="18" charset="77"/>
              </a:rPr>
              <a:t>Download Data</a:t>
            </a:r>
            <a:br>
              <a:rPr lang="en-US" sz="3600" dirty="0">
                <a:latin typeface="Goudy Old Style" panose="02020502050305020303" pitchFamily="18" charset="77"/>
              </a:rPr>
            </a:br>
            <a:r>
              <a:rPr lang="en-US" sz="3600" dirty="0">
                <a:latin typeface="Goudy Old Style" panose="02020502050305020303" pitchFamily="18" charset="77"/>
              </a:rPr>
              <a:t>(Mobile)</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685346" y="2336326"/>
            <a:ext cx="4483554" cy="2792061"/>
          </a:xfrm>
        </p:spPr>
        <p:txBody>
          <a:bodyPr anchor="ctr">
            <a:normAutofit fontScale="92500" lnSpcReduction="10000"/>
          </a:bodyPr>
          <a:lstStyle/>
          <a:p>
            <a:pPr>
              <a:buClr>
                <a:srgbClr val="23E5FF"/>
              </a:buClr>
              <a:buFont typeface="Wingdings" pitchFamily="2" charset="2"/>
              <a:buChar char="v"/>
            </a:pPr>
            <a:r>
              <a:rPr lang="en-US" sz="1800" dirty="0"/>
              <a:t>Wake the CRM-LPT up by pressing the button on the front panel. Make sure it is not currently running a test.</a:t>
            </a:r>
          </a:p>
          <a:p>
            <a:pPr>
              <a:buClr>
                <a:srgbClr val="23E5FF"/>
              </a:buClr>
              <a:buFont typeface="Wingdings" pitchFamily="2" charset="2"/>
              <a:buChar char="v"/>
            </a:pPr>
            <a:r>
              <a:rPr lang="en-US" sz="1800" dirty="0"/>
              <a:t>Click the ‘Bluetooth’ button to search for your monitor and then click ’Download’ once it appears on the screen.</a:t>
            </a:r>
          </a:p>
          <a:p>
            <a:pPr>
              <a:buClr>
                <a:srgbClr val="23E5FF"/>
              </a:buClr>
              <a:buFont typeface="Wingdings" pitchFamily="2" charset="2"/>
              <a:buChar char="v"/>
            </a:pPr>
            <a:r>
              <a:rPr lang="en-US" sz="1800" dirty="0"/>
              <a:t>Follow the on-screen instructions and select a test to download the data.  Once the data has downloaded, a ’Download Complete!’ message will appear and then take you to the ’Report Setup’ screen.</a:t>
            </a:r>
          </a:p>
        </p:txBody>
      </p:sp>
      <p:pic>
        <p:nvPicPr>
          <p:cNvPr id="6" name="Picture 5">
            <a:extLst>
              <a:ext uri="{FF2B5EF4-FFF2-40B4-BE49-F238E27FC236}">
                <a16:creationId xmlns:a16="http://schemas.microsoft.com/office/drawing/2014/main" id="{21FB39A0-F650-A64B-BF6A-A787CAD850FC}"/>
              </a:ext>
            </a:extLst>
          </p:cNvPr>
          <p:cNvPicPr>
            <a:picLocks noChangeAspect="1"/>
          </p:cNvPicPr>
          <p:nvPr/>
        </p:nvPicPr>
        <p:blipFill rotWithShape="1">
          <a:blip r:embed="rId2"/>
          <a:srcRect r="-1" b="37733"/>
          <a:stretch/>
        </p:blipFill>
        <p:spPr>
          <a:xfrm>
            <a:off x="5664709" y="1339849"/>
            <a:ext cx="2996694" cy="3827529"/>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D3A046C5-58E9-AC45-B22D-BBF77F2D4E5C}"/>
                  </a:ext>
                </a:extLst>
              </p14:cNvPr>
              <p14:cNvContentPartPr/>
              <p14:nvPr/>
            </p14:nvContentPartPr>
            <p14:xfrm>
              <a:off x="7228372" y="2072772"/>
              <a:ext cx="542160" cy="2430"/>
            </p14:xfrm>
          </p:contentPart>
        </mc:Choice>
        <mc:Fallback xmlns="">
          <p:pic>
            <p:nvPicPr>
              <p:cNvPr id="9" name="Ink 8">
                <a:extLst>
                  <a:ext uri="{FF2B5EF4-FFF2-40B4-BE49-F238E27FC236}">
                    <a16:creationId xmlns:a16="http://schemas.microsoft.com/office/drawing/2014/main" id="{D3A046C5-58E9-AC45-B22D-BBF77F2D4E5C}"/>
                  </a:ext>
                </a:extLst>
              </p:cNvPr>
              <p:cNvPicPr/>
              <p:nvPr/>
            </p:nvPicPr>
            <p:blipFill>
              <a:blip r:embed="rId4"/>
              <a:stretch>
                <a:fillRect/>
              </a:stretch>
            </p:blipFill>
            <p:spPr>
              <a:xfrm>
                <a:off x="7138372" y="1899548"/>
                <a:ext cx="721800" cy="349226"/>
              </a:xfrm>
              <a:prstGeom prst="rect">
                <a:avLst/>
              </a:prstGeom>
            </p:spPr>
          </p:pic>
        </mc:Fallback>
      </mc:AlternateContent>
    </p:spTree>
    <p:extLst>
      <p:ext uri="{BB962C8B-B14F-4D97-AF65-F5344CB8AC3E}">
        <p14:creationId xmlns:p14="http://schemas.microsoft.com/office/powerpoint/2010/main" val="3757712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14450"/>
            <a:ext cx="3614057" cy="727838"/>
          </a:xfrm>
        </p:spPr>
        <p:txBody>
          <a:bodyPr anchor="b">
            <a:noAutofit/>
          </a:bodyPr>
          <a:lstStyle/>
          <a:p>
            <a:r>
              <a:rPr lang="en-US" sz="3600" dirty="0">
                <a:latin typeface="Goudy Old Style" panose="02020502050305020303" pitchFamily="18" charset="77"/>
              </a:rPr>
              <a:t>Report Management</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283029" y="2156587"/>
            <a:ext cx="3331028" cy="3044063"/>
          </a:xfrm>
        </p:spPr>
        <p:txBody>
          <a:bodyPr anchor="t">
            <a:noAutofit/>
          </a:bodyPr>
          <a:lstStyle/>
          <a:p>
            <a:pPr>
              <a:buFont typeface="Wingdings" pitchFamily="2" charset="2"/>
              <a:buChar char="v"/>
            </a:pPr>
            <a:r>
              <a:rPr lang="en-US" sz="1700" dirty="0"/>
              <a:t>Use the search bar or table navigation menu to browse downloaded tests. Here you can edit, import/export, &amp; delete existing tests.</a:t>
            </a:r>
          </a:p>
          <a:p>
            <a:pPr>
              <a:buFont typeface="Wingdings" pitchFamily="2" charset="2"/>
              <a:buChar char="v"/>
            </a:pPr>
            <a:r>
              <a:rPr lang="en-US" sz="1700" dirty="0"/>
              <a:t>Click anywhere within the test entry on the table to expand it for more information.</a:t>
            </a:r>
          </a:p>
          <a:p>
            <a:pPr>
              <a:buFont typeface="Wingdings" pitchFamily="2" charset="2"/>
              <a:buChar char="v"/>
            </a:pPr>
            <a:r>
              <a:rPr lang="en-US" sz="1700" dirty="0"/>
              <a:t>Click on the blue serial # of the entry or the ‘View’ button to load the test into the ‘Report Setup’ screen.</a:t>
            </a:r>
          </a:p>
        </p:txBody>
      </p:sp>
      <p:pic>
        <p:nvPicPr>
          <p:cNvPr id="5" name="Picture 4" descr="A screenshot of a computer&#10;&#10;Description automatically generated">
            <a:extLst>
              <a:ext uri="{FF2B5EF4-FFF2-40B4-BE49-F238E27FC236}">
                <a16:creationId xmlns:a16="http://schemas.microsoft.com/office/drawing/2014/main" id="{353C6200-35DE-4B47-A5B1-548E112DC1CC}"/>
              </a:ext>
            </a:extLst>
          </p:cNvPr>
          <p:cNvPicPr>
            <a:picLocks noChangeAspect="1"/>
          </p:cNvPicPr>
          <p:nvPr/>
        </p:nvPicPr>
        <p:blipFill>
          <a:blip r:embed="rId2"/>
          <a:stretch>
            <a:fillRect/>
          </a:stretch>
        </p:blipFill>
        <p:spPr>
          <a:xfrm>
            <a:off x="3414712" y="1506919"/>
            <a:ext cx="5729288" cy="3844163"/>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88C2CA24-7C77-0E49-B3DF-04F3BD6B53D0}"/>
                  </a:ext>
                </a:extLst>
              </p14:cNvPr>
              <p14:cNvContentPartPr/>
              <p14:nvPr/>
            </p14:nvContentPartPr>
            <p14:xfrm>
              <a:off x="4560986" y="2759652"/>
              <a:ext cx="699570" cy="3510"/>
            </p14:xfrm>
          </p:contentPart>
        </mc:Choice>
        <mc:Fallback xmlns="">
          <p:pic>
            <p:nvPicPr>
              <p:cNvPr id="11" name="Ink 10">
                <a:extLst>
                  <a:ext uri="{FF2B5EF4-FFF2-40B4-BE49-F238E27FC236}">
                    <a16:creationId xmlns:a16="http://schemas.microsoft.com/office/drawing/2014/main" id="{88C2CA24-7C77-0E49-B3DF-04F3BD6B53D0}"/>
                  </a:ext>
                </a:extLst>
              </p:cNvPr>
              <p:cNvPicPr/>
              <p:nvPr/>
            </p:nvPicPr>
            <p:blipFill>
              <a:blip r:embed="rId4"/>
              <a:stretch>
                <a:fillRect/>
              </a:stretch>
            </p:blipFill>
            <p:spPr>
              <a:xfrm>
                <a:off x="4507007" y="2654352"/>
                <a:ext cx="807168" cy="21375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6D7B88BB-512B-0942-A574-5DF6190CEE9C}"/>
                  </a:ext>
                </a:extLst>
              </p14:cNvPr>
              <p14:cNvContentPartPr/>
              <p14:nvPr/>
            </p14:nvContentPartPr>
            <p14:xfrm>
              <a:off x="3971846" y="3459222"/>
              <a:ext cx="349920" cy="4590"/>
            </p14:xfrm>
          </p:contentPart>
        </mc:Choice>
        <mc:Fallback xmlns="">
          <p:pic>
            <p:nvPicPr>
              <p:cNvPr id="12" name="Ink 11">
                <a:extLst>
                  <a:ext uri="{FF2B5EF4-FFF2-40B4-BE49-F238E27FC236}">
                    <a16:creationId xmlns:a16="http://schemas.microsoft.com/office/drawing/2014/main" id="{6D7B88BB-512B-0942-A574-5DF6190CEE9C}"/>
                  </a:ext>
                </a:extLst>
              </p:cNvPr>
              <p:cNvPicPr/>
              <p:nvPr/>
            </p:nvPicPr>
            <p:blipFill>
              <a:blip r:embed="rId6"/>
              <a:stretch>
                <a:fillRect/>
              </a:stretch>
            </p:blipFill>
            <p:spPr>
              <a:xfrm>
                <a:off x="3917846" y="3353299"/>
                <a:ext cx="457560" cy="21608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6EC86042-E2DE-9844-8EAE-F2CEFF6A2C09}"/>
                  </a:ext>
                </a:extLst>
              </p14:cNvPr>
              <p14:cNvContentPartPr/>
              <p14:nvPr/>
            </p14:nvContentPartPr>
            <p14:xfrm>
              <a:off x="7876316" y="3461652"/>
              <a:ext cx="705240" cy="4320"/>
            </p14:xfrm>
          </p:contentPart>
        </mc:Choice>
        <mc:Fallback xmlns="">
          <p:pic>
            <p:nvPicPr>
              <p:cNvPr id="13" name="Ink 12">
                <a:extLst>
                  <a:ext uri="{FF2B5EF4-FFF2-40B4-BE49-F238E27FC236}">
                    <a16:creationId xmlns:a16="http://schemas.microsoft.com/office/drawing/2014/main" id="{6EC86042-E2DE-9844-8EAE-F2CEFF6A2C09}"/>
                  </a:ext>
                </a:extLst>
              </p:cNvPr>
              <p:cNvPicPr/>
              <p:nvPr/>
            </p:nvPicPr>
            <p:blipFill>
              <a:blip r:embed="rId8"/>
              <a:stretch>
                <a:fillRect/>
              </a:stretch>
            </p:blipFill>
            <p:spPr>
              <a:xfrm>
                <a:off x="7822316" y="3361960"/>
                <a:ext cx="812880" cy="203372"/>
              </a:xfrm>
              <a:prstGeom prst="rect">
                <a:avLst/>
              </a:prstGeom>
            </p:spPr>
          </p:pic>
        </mc:Fallback>
      </mc:AlternateContent>
    </p:spTree>
    <p:extLst>
      <p:ext uri="{BB962C8B-B14F-4D97-AF65-F5344CB8AC3E}">
        <p14:creationId xmlns:p14="http://schemas.microsoft.com/office/powerpoint/2010/main" val="46448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14450"/>
            <a:ext cx="3701143" cy="727838"/>
          </a:xfrm>
        </p:spPr>
        <p:txBody>
          <a:bodyPr anchor="b">
            <a:noAutofit/>
          </a:bodyPr>
          <a:lstStyle/>
          <a:p>
            <a:r>
              <a:rPr lang="en-US" sz="3600" dirty="0">
                <a:latin typeface="Goudy Old Style" panose="02020502050305020303" pitchFamily="18" charset="77"/>
              </a:rPr>
              <a:t>Report Management</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239486" y="2156587"/>
            <a:ext cx="3269545" cy="3044063"/>
          </a:xfrm>
        </p:spPr>
        <p:txBody>
          <a:bodyPr anchor="t">
            <a:noAutofit/>
          </a:bodyPr>
          <a:lstStyle/>
          <a:p>
            <a:pPr>
              <a:lnSpc>
                <a:spcPct val="100000"/>
              </a:lnSpc>
              <a:buFont typeface="Wingdings" pitchFamily="2" charset="2"/>
              <a:buChar char="v"/>
            </a:pPr>
            <a:r>
              <a:rPr lang="en-US" sz="1200" dirty="0"/>
              <a:t>Graphs plotted from the test data can be found in the top-left corner of the screen.</a:t>
            </a:r>
          </a:p>
          <a:p>
            <a:pPr>
              <a:lnSpc>
                <a:spcPct val="100000"/>
              </a:lnSpc>
              <a:buFont typeface="Wingdings" pitchFamily="2" charset="2"/>
              <a:buChar char="v"/>
            </a:pPr>
            <a:r>
              <a:rPr lang="en-US" sz="1200" dirty="0"/>
              <a:t>Results of the test can be found in the table on the bottom-left of the screen.</a:t>
            </a:r>
          </a:p>
          <a:p>
            <a:pPr>
              <a:lnSpc>
                <a:spcPct val="100000"/>
              </a:lnSpc>
              <a:buFont typeface="Wingdings" pitchFamily="2" charset="2"/>
              <a:buChar char="v"/>
            </a:pPr>
            <a:r>
              <a:rPr lang="en-US" sz="1200" dirty="0"/>
              <a:t>Hourly results can be read in table format via the button in the bottom-left corner below the ‘Final Results’ section.</a:t>
            </a:r>
          </a:p>
          <a:p>
            <a:pPr>
              <a:lnSpc>
                <a:spcPct val="100000"/>
              </a:lnSpc>
              <a:buFont typeface="Wingdings" pitchFamily="2" charset="2"/>
              <a:buChar char="v"/>
            </a:pPr>
            <a:r>
              <a:rPr lang="en-US" sz="1200" dirty="0"/>
              <a:t>The test-specific options menu can be found at the top-right of the screen. From here, you can change the units of each measurement as well as specify a span of time in which you would like to report on within the test.</a:t>
            </a:r>
          </a:p>
          <a:p>
            <a:pPr>
              <a:lnSpc>
                <a:spcPct val="100000"/>
              </a:lnSpc>
              <a:buFont typeface="Wingdings" pitchFamily="2" charset="2"/>
              <a:buChar char="v"/>
            </a:pPr>
            <a:r>
              <a:rPr lang="en-US" sz="1200" dirty="0"/>
              <a:t>The bottom-right section of the screen contains the report fields specific to the test being conducted. From here, you can add your customer’s information, test-specific information, images pertaining to the conducted test, and signatures.</a:t>
            </a:r>
          </a:p>
          <a:p>
            <a:pPr>
              <a:lnSpc>
                <a:spcPct val="100000"/>
              </a:lnSpc>
              <a:buFont typeface="Wingdings" pitchFamily="2" charset="2"/>
              <a:buChar char="v"/>
            </a:pPr>
            <a:r>
              <a:rPr lang="en-US" sz="1200" dirty="0"/>
              <a:t>Each section outlined on this slide will have a dedicated slide explaining its usage.</a:t>
            </a:r>
          </a:p>
        </p:txBody>
      </p:sp>
      <p:pic>
        <p:nvPicPr>
          <p:cNvPr id="5" name="Picture 4" descr="A screenshot of a computer&#10;&#10;Description automatically generated with medium confidence">
            <a:extLst>
              <a:ext uri="{FF2B5EF4-FFF2-40B4-BE49-F238E27FC236}">
                <a16:creationId xmlns:a16="http://schemas.microsoft.com/office/drawing/2014/main" id="{353C6200-35DE-4B47-A5B1-548E112DC1CC}"/>
              </a:ext>
            </a:extLst>
          </p:cNvPr>
          <p:cNvPicPr>
            <a:picLocks noChangeAspect="1"/>
          </p:cNvPicPr>
          <p:nvPr/>
        </p:nvPicPr>
        <p:blipFill rotWithShape="1">
          <a:blip r:embed="rId2"/>
          <a:srcRect r="532" b="1"/>
          <a:stretch/>
        </p:blipFill>
        <p:spPr>
          <a:xfrm>
            <a:off x="3490722" y="857257"/>
            <a:ext cx="5653279" cy="5143493"/>
          </a:xfrm>
          <a:prstGeom prst="rect">
            <a:avLst/>
          </a:prstGeom>
        </p:spPr>
      </p:pic>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41F298DF-E3CF-E148-A7D4-C660CDC8D975}"/>
                  </a:ext>
                </a:extLst>
              </p14:cNvPr>
              <p14:cNvContentPartPr/>
              <p14:nvPr/>
            </p14:nvContentPartPr>
            <p14:xfrm>
              <a:off x="3805526" y="2064132"/>
              <a:ext cx="1640250" cy="12150"/>
            </p14:xfrm>
          </p:contentPart>
        </mc:Choice>
        <mc:Fallback xmlns="">
          <p:pic>
            <p:nvPicPr>
              <p:cNvPr id="16" name="Ink 15">
                <a:extLst>
                  <a:ext uri="{FF2B5EF4-FFF2-40B4-BE49-F238E27FC236}">
                    <a16:creationId xmlns:a16="http://schemas.microsoft.com/office/drawing/2014/main" id="{41F298DF-E3CF-E148-A7D4-C660CDC8D975}"/>
                  </a:ext>
                </a:extLst>
              </p:cNvPr>
              <p:cNvPicPr/>
              <p:nvPr/>
            </p:nvPicPr>
            <p:blipFill>
              <a:blip r:embed="rId4"/>
              <a:stretch>
                <a:fillRect/>
              </a:stretch>
            </p:blipFill>
            <p:spPr>
              <a:xfrm>
                <a:off x="3715521" y="1885456"/>
                <a:ext cx="1819900" cy="36914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0A586CEB-EF24-7C42-AED8-5C8956497CED}"/>
                  </a:ext>
                </a:extLst>
              </p14:cNvPr>
              <p14:cNvContentPartPr/>
              <p14:nvPr/>
            </p14:nvContentPartPr>
            <p14:xfrm>
              <a:off x="7339556" y="1843002"/>
              <a:ext cx="1383210" cy="12420"/>
            </p14:xfrm>
          </p:contentPart>
        </mc:Choice>
        <mc:Fallback xmlns="">
          <p:pic>
            <p:nvPicPr>
              <p:cNvPr id="17" name="Ink 16">
                <a:extLst>
                  <a:ext uri="{FF2B5EF4-FFF2-40B4-BE49-F238E27FC236}">
                    <a16:creationId xmlns:a16="http://schemas.microsoft.com/office/drawing/2014/main" id="{0A586CEB-EF24-7C42-AED8-5C8956497CED}"/>
                  </a:ext>
                </a:extLst>
              </p:cNvPr>
              <p:cNvPicPr/>
              <p:nvPr/>
            </p:nvPicPr>
            <p:blipFill>
              <a:blip r:embed="rId6"/>
              <a:stretch>
                <a:fillRect/>
              </a:stretch>
            </p:blipFill>
            <p:spPr>
              <a:xfrm>
                <a:off x="7249574" y="1670502"/>
                <a:ext cx="1562815" cy="35707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5C52FA7F-469D-5342-AD01-A7949B8D0EB8}"/>
                  </a:ext>
                </a:extLst>
              </p14:cNvPr>
              <p14:cNvContentPartPr/>
              <p14:nvPr/>
            </p14:nvContentPartPr>
            <p14:xfrm>
              <a:off x="6410216" y="3829932"/>
              <a:ext cx="2384910" cy="12690"/>
            </p14:xfrm>
          </p:contentPart>
        </mc:Choice>
        <mc:Fallback xmlns="">
          <p:pic>
            <p:nvPicPr>
              <p:cNvPr id="18" name="Ink 17">
                <a:extLst>
                  <a:ext uri="{FF2B5EF4-FFF2-40B4-BE49-F238E27FC236}">
                    <a16:creationId xmlns:a16="http://schemas.microsoft.com/office/drawing/2014/main" id="{5C52FA7F-469D-5342-AD01-A7949B8D0EB8}"/>
                  </a:ext>
                </a:extLst>
              </p:cNvPr>
              <p:cNvPicPr/>
              <p:nvPr/>
            </p:nvPicPr>
            <p:blipFill>
              <a:blip r:embed="rId8"/>
              <a:stretch>
                <a:fillRect/>
              </a:stretch>
            </p:blipFill>
            <p:spPr>
              <a:xfrm>
                <a:off x="6320233" y="3653682"/>
                <a:ext cx="2564516" cy="36483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123804B9-10D2-EC4F-AACC-D9290FDA6EBC}"/>
                  </a:ext>
                </a:extLst>
              </p14:cNvPr>
              <p14:cNvContentPartPr/>
              <p14:nvPr/>
            </p14:nvContentPartPr>
            <p14:xfrm>
              <a:off x="3857906" y="4162842"/>
              <a:ext cx="2387070" cy="9180"/>
            </p14:xfrm>
          </p:contentPart>
        </mc:Choice>
        <mc:Fallback xmlns="">
          <p:pic>
            <p:nvPicPr>
              <p:cNvPr id="19" name="Ink 18">
                <a:extLst>
                  <a:ext uri="{FF2B5EF4-FFF2-40B4-BE49-F238E27FC236}">
                    <a16:creationId xmlns:a16="http://schemas.microsoft.com/office/drawing/2014/main" id="{123804B9-10D2-EC4F-AACC-D9290FDA6EBC}"/>
                  </a:ext>
                </a:extLst>
              </p:cNvPr>
              <p:cNvPicPr/>
              <p:nvPr/>
            </p:nvPicPr>
            <p:blipFill>
              <a:blip r:embed="rId10"/>
              <a:stretch>
                <a:fillRect/>
              </a:stretch>
            </p:blipFill>
            <p:spPr>
              <a:xfrm>
                <a:off x="3803908" y="4060842"/>
                <a:ext cx="2494706" cy="212840"/>
              </a:xfrm>
              <a:prstGeom prst="rect">
                <a:avLst/>
              </a:prstGeom>
            </p:spPr>
          </p:pic>
        </mc:Fallback>
      </mc:AlternateContent>
    </p:spTree>
    <p:extLst>
      <p:ext uri="{BB962C8B-B14F-4D97-AF65-F5344CB8AC3E}">
        <p14:creationId xmlns:p14="http://schemas.microsoft.com/office/powerpoint/2010/main" val="3852734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15627" y="1314450"/>
            <a:ext cx="3513649" cy="963706"/>
          </a:xfrm>
        </p:spPr>
        <p:txBody>
          <a:bodyPr>
            <a:noAutofit/>
          </a:bodyPr>
          <a:lstStyle/>
          <a:p>
            <a:r>
              <a:rPr lang="en-US" sz="3600" dirty="0">
                <a:latin typeface="Goudy Old Style" panose="02020502050305020303" pitchFamily="18" charset="77"/>
              </a:rPr>
              <a:t>Report Setup (Graphing)</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163286" y="2408145"/>
            <a:ext cx="3280241" cy="2967317"/>
          </a:xfrm>
        </p:spPr>
        <p:txBody>
          <a:bodyPr anchor="t">
            <a:noAutofit/>
          </a:bodyPr>
          <a:lstStyle/>
          <a:p>
            <a:pPr>
              <a:lnSpc>
                <a:spcPct val="100000"/>
              </a:lnSpc>
              <a:buClr>
                <a:srgbClr val="4400DC"/>
              </a:buClr>
              <a:buFont typeface="Wingdings" pitchFamily="2" charset="2"/>
              <a:buChar char="v"/>
            </a:pPr>
            <a:r>
              <a:rPr lang="en-US" sz="1600" dirty="0"/>
              <a:t>Each graph can be viewed by clicking its respective tab.</a:t>
            </a:r>
          </a:p>
          <a:p>
            <a:pPr>
              <a:lnSpc>
                <a:spcPct val="100000"/>
              </a:lnSpc>
              <a:buClr>
                <a:srgbClr val="4400DC"/>
              </a:buClr>
              <a:buFont typeface="Wingdings" pitchFamily="2" charset="2"/>
              <a:buChar char="v"/>
            </a:pPr>
            <a:r>
              <a:rPr lang="en-US" sz="1600" dirty="0"/>
              <a:t>By hovering over the plots on each graph, you can view each hour’s value and exact time of recording.</a:t>
            </a:r>
          </a:p>
          <a:p>
            <a:pPr>
              <a:lnSpc>
                <a:spcPct val="100000"/>
              </a:lnSpc>
              <a:buClr>
                <a:srgbClr val="4400DC"/>
              </a:buClr>
              <a:buFont typeface="Wingdings" pitchFamily="2" charset="2"/>
              <a:buChar char="v"/>
            </a:pPr>
            <a:r>
              <a:rPr lang="en-US" sz="1600" dirty="0"/>
              <a:t>Each graph is automatically adjusted/plotted whenever a specific range of hours is selected within the options menu (as seen on next slide).</a:t>
            </a:r>
          </a:p>
          <a:p>
            <a:pPr>
              <a:lnSpc>
                <a:spcPct val="100000"/>
              </a:lnSpc>
              <a:buClr>
                <a:srgbClr val="4400DC"/>
              </a:buClr>
              <a:buFont typeface="Wingdings" pitchFamily="2" charset="2"/>
              <a:buChar char="v"/>
            </a:pPr>
            <a:r>
              <a:rPr lang="en-US" sz="1600" dirty="0"/>
              <a:t>The graphs can be enlarged by either maximizing your app window or turning your mobile device horizontally.</a:t>
            </a:r>
          </a:p>
        </p:txBody>
      </p:sp>
      <p:pic>
        <p:nvPicPr>
          <p:cNvPr id="22" name="Picture 21">
            <a:extLst>
              <a:ext uri="{FF2B5EF4-FFF2-40B4-BE49-F238E27FC236}">
                <a16:creationId xmlns:a16="http://schemas.microsoft.com/office/drawing/2014/main" id="{249E9925-5C3B-3B49-BDB0-F8055F776C3D}"/>
              </a:ext>
            </a:extLst>
          </p:cNvPr>
          <p:cNvPicPr>
            <a:picLocks noChangeAspect="1"/>
          </p:cNvPicPr>
          <p:nvPr/>
        </p:nvPicPr>
        <p:blipFill>
          <a:blip r:embed="rId2"/>
          <a:stretch/>
        </p:blipFill>
        <p:spPr>
          <a:xfrm>
            <a:off x="3529277" y="1242646"/>
            <a:ext cx="2763016" cy="1816682"/>
          </a:xfrm>
          <a:prstGeom prst="rect">
            <a:avLst/>
          </a:prstGeom>
        </p:spPr>
      </p:pic>
      <p:pic>
        <p:nvPicPr>
          <p:cNvPr id="21" name="Picture 20">
            <a:extLst>
              <a:ext uri="{FF2B5EF4-FFF2-40B4-BE49-F238E27FC236}">
                <a16:creationId xmlns:a16="http://schemas.microsoft.com/office/drawing/2014/main" id="{051CB14D-092B-204E-83DD-14779443059C}"/>
              </a:ext>
            </a:extLst>
          </p:cNvPr>
          <p:cNvPicPr>
            <a:picLocks noChangeAspect="1"/>
          </p:cNvPicPr>
          <p:nvPr/>
        </p:nvPicPr>
        <p:blipFill>
          <a:blip r:embed="rId3"/>
          <a:stretch/>
        </p:blipFill>
        <p:spPr>
          <a:xfrm>
            <a:off x="6378033" y="1242645"/>
            <a:ext cx="2750340" cy="1816681"/>
          </a:xfrm>
          <a:prstGeom prst="rect">
            <a:avLst/>
          </a:prstGeom>
        </p:spPr>
      </p:pic>
      <p:pic>
        <p:nvPicPr>
          <p:cNvPr id="20" name="Picture 19">
            <a:extLst>
              <a:ext uri="{FF2B5EF4-FFF2-40B4-BE49-F238E27FC236}">
                <a16:creationId xmlns:a16="http://schemas.microsoft.com/office/drawing/2014/main" id="{617E015C-E700-964E-B5E9-E6D828CC7085}"/>
              </a:ext>
            </a:extLst>
          </p:cNvPr>
          <p:cNvPicPr>
            <a:picLocks noChangeAspect="1"/>
          </p:cNvPicPr>
          <p:nvPr/>
        </p:nvPicPr>
        <p:blipFill>
          <a:blip r:embed="rId4"/>
          <a:stretch/>
        </p:blipFill>
        <p:spPr>
          <a:xfrm>
            <a:off x="3529276" y="3806924"/>
            <a:ext cx="2763008" cy="1835584"/>
          </a:xfrm>
          <a:prstGeom prst="rect">
            <a:avLst/>
          </a:prstGeom>
        </p:spPr>
      </p:pic>
      <p:pic>
        <p:nvPicPr>
          <p:cNvPr id="6" name="Picture 5">
            <a:extLst>
              <a:ext uri="{FF2B5EF4-FFF2-40B4-BE49-F238E27FC236}">
                <a16:creationId xmlns:a16="http://schemas.microsoft.com/office/drawing/2014/main" id="{58766C87-8428-8C49-B82E-4D71F535F13E}"/>
              </a:ext>
            </a:extLst>
          </p:cNvPr>
          <p:cNvPicPr>
            <a:picLocks noChangeAspect="1"/>
          </p:cNvPicPr>
          <p:nvPr/>
        </p:nvPicPr>
        <p:blipFill>
          <a:blip r:embed="rId5"/>
          <a:stretch/>
        </p:blipFill>
        <p:spPr>
          <a:xfrm>
            <a:off x="6378033" y="3802965"/>
            <a:ext cx="2750338" cy="1839539"/>
          </a:xfrm>
          <a:prstGeom prst="rect">
            <a:avLst/>
          </a:prstGeom>
        </p:spPr>
      </p:pic>
    </p:spTree>
    <p:extLst>
      <p:ext uri="{BB962C8B-B14F-4D97-AF65-F5344CB8AC3E}">
        <p14:creationId xmlns:p14="http://schemas.microsoft.com/office/powerpoint/2010/main" val="3391472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14450"/>
            <a:ext cx="3603171" cy="727838"/>
          </a:xfrm>
        </p:spPr>
        <p:txBody>
          <a:bodyPr anchor="b">
            <a:noAutofit/>
          </a:bodyPr>
          <a:lstStyle/>
          <a:p>
            <a:r>
              <a:rPr lang="en-US" sz="3600" dirty="0">
                <a:latin typeface="Goudy Old Style" panose="02020502050305020303" pitchFamily="18" charset="77"/>
              </a:rPr>
              <a:t>Report Setup (Options)</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185057" y="2156587"/>
            <a:ext cx="3418114" cy="3044063"/>
          </a:xfrm>
        </p:spPr>
        <p:txBody>
          <a:bodyPr anchor="t">
            <a:noAutofit/>
          </a:bodyPr>
          <a:lstStyle/>
          <a:p>
            <a:pPr>
              <a:buFont typeface="Wingdings" pitchFamily="2" charset="2"/>
              <a:buChar char="v"/>
            </a:pPr>
            <a:r>
              <a:rPr lang="en-US" sz="1200" dirty="0"/>
              <a:t>Click the ‘Options’ button to drop-down the options menu for the test.</a:t>
            </a:r>
          </a:p>
          <a:p>
            <a:pPr>
              <a:buFont typeface="Wingdings" pitchFamily="2" charset="2"/>
              <a:buChar char="v"/>
            </a:pPr>
            <a:r>
              <a:rPr lang="en-US" sz="1200" dirty="0"/>
              <a:t>From here, you can select the type of report you wish to generate. For most testing scenarios, the ‘Standard Protocol’ selection is adequate.</a:t>
            </a:r>
          </a:p>
          <a:p>
            <a:pPr>
              <a:buFont typeface="Wingdings" pitchFamily="2" charset="2"/>
              <a:buChar char="v"/>
            </a:pPr>
            <a:r>
              <a:rPr lang="en-US" sz="1200" dirty="0"/>
              <a:t>Below ‘Select Test Type’, you have the option to show weather data acquired for the test, as well as the company and client signatures. (All default to ‘Yes’ when applicable).</a:t>
            </a:r>
          </a:p>
          <a:p>
            <a:pPr>
              <a:buFont typeface="Wingdings" pitchFamily="2" charset="2"/>
              <a:buChar char="v"/>
            </a:pPr>
            <a:r>
              <a:rPr lang="en-US" sz="1200" dirty="0"/>
              <a:t>You can also change settings such as the report page size and the measurement units used for each field value and final average.</a:t>
            </a:r>
          </a:p>
          <a:p>
            <a:pPr>
              <a:buFont typeface="Wingdings" pitchFamily="2" charset="2"/>
              <a:buChar char="v"/>
            </a:pPr>
            <a:r>
              <a:rPr lang="en-US" sz="1200" dirty="0"/>
              <a:t>Select a test hour range to customize the hours that are being measured/reported. This feature can be used to accommodate a lack of closed-house conditions by running a longer test and manually selecting the span of hours. *Notice* a minimum of 44 continuous hours are required per the EPA for protocol testing.</a:t>
            </a:r>
          </a:p>
          <a:p>
            <a:pPr>
              <a:buFont typeface="Wingdings" pitchFamily="2" charset="2"/>
              <a:buChar char="v"/>
            </a:pPr>
            <a:r>
              <a:rPr lang="en-US" sz="1200" dirty="0"/>
              <a:t>Click the ‘Options’ button again to hide the menu and simultaneously save your changes.</a:t>
            </a:r>
          </a:p>
        </p:txBody>
      </p:sp>
      <p:pic>
        <p:nvPicPr>
          <p:cNvPr id="6" name="Picture 5" descr="Graphical user interface&#10;&#10;Description automatically generated">
            <a:extLst>
              <a:ext uri="{FF2B5EF4-FFF2-40B4-BE49-F238E27FC236}">
                <a16:creationId xmlns:a16="http://schemas.microsoft.com/office/drawing/2014/main" id="{09DF441E-3C64-7848-AAD0-8B96102C11CD}"/>
              </a:ext>
            </a:extLst>
          </p:cNvPr>
          <p:cNvPicPr>
            <a:picLocks noChangeAspect="1"/>
          </p:cNvPicPr>
          <p:nvPr/>
        </p:nvPicPr>
        <p:blipFill>
          <a:blip r:embed="rId2"/>
          <a:stretch>
            <a:fillRect/>
          </a:stretch>
        </p:blipFill>
        <p:spPr>
          <a:xfrm>
            <a:off x="3414712" y="1366951"/>
            <a:ext cx="5729288" cy="4124099"/>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4C65C9E5-A601-3B40-A932-AFB031070B73}"/>
                  </a:ext>
                </a:extLst>
              </p14:cNvPr>
              <p14:cNvContentPartPr/>
              <p14:nvPr/>
            </p14:nvContentPartPr>
            <p14:xfrm>
              <a:off x="8112296" y="2394882"/>
              <a:ext cx="289440" cy="4320"/>
            </p14:xfrm>
          </p:contentPart>
        </mc:Choice>
        <mc:Fallback xmlns="">
          <p:pic>
            <p:nvPicPr>
              <p:cNvPr id="7" name="Ink 6">
                <a:extLst>
                  <a:ext uri="{FF2B5EF4-FFF2-40B4-BE49-F238E27FC236}">
                    <a16:creationId xmlns:a16="http://schemas.microsoft.com/office/drawing/2014/main" id="{4C65C9E5-A601-3B40-A932-AFB031070B73}"/>
                  </a:ext>
                </a:extLst>
              </p:cNvPr>
              <p:cNvPicPr/>
              <p:nvPr/>
            </p:nvPicPr>
            <p:blipFill>
              <a:blip r:embed="rId4"/>
              <a:stretch>
                <a:fillRect/>
              </a:stretch>
            </p:blipFill>
            <p:spPr>
              <a:xfrm>
                <a:off x="8022296" y="2214882"/>
                <a:ext cx="469080" cy="363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C6525F02-3B7A-9B41-9FBE-451875375176}"/>
                  </a:ext>
                </a:extLst>
              </p14:cNvPr>
              <p14:cNvContentPartPr/>
              <p14:nvPr/>
            </p14:nvContentPartPr>
            <p14:xfrm>
              <a:off x="6034965" y="2650890"/>
              <a:ext cx="430650" cy="2160"/>
            </p14:xfrm>
          </p:contentPart>
        </mc:Choice>
        <mc:Fallback xmlns="">
          <p:pic>
            <p:nvPicPr>
              <p:cNvPr id="11" name="Ink 10">
                <a:extLst>
                  <a:ext uri="{FF2B5EF4-FFF2-40B4-BE49-F238E27FC236}">
                    <a16:creationId xmlns:a16="http://schemas.microsoft.com/office/drawing/2014/main" id="{C6525F02-3B7A-9B41-9FBE-451875375176}"/>
                  </a:ext>
                </a:extLst>
              </p:cNvPr>
              <p:cNvPicPr/>
              <p:nvPr/>
            </p:nvPicPr>
            <p:blipFill>
              <a:blip r:embed="rId6"/>
              <a:stretch>
                <a:fillRect/>
              </a:stretch>
            </p:blipFill>
            <p:spPr>
              <a:xfrm>
                <a:off x="5980999" y="2542890"/>
                <a:ext cx="538223" cy="217800"/>
              </a:xfrm>
              <a:prstGeom prst="rect">
                <a:avLst/>
              </a:prstGeom>
            </p:spPr>
          </p:pic>
        </mc:Fallback>
      </mc:AlternateContent>
    </p:spTree>
    <p:extLst>
      <p:ext uri="{BB962C8B-B14F-4D97-AF65-F5344CB8AC3E}">
        <p14:creationId xmlns:p14="http://schemas.microsoft.com/office/powerpoint/2010/main" val="1342709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14450"/>
            <a:ext cx="3657599" cy="727838"/>
          </a:xfrm>
        </p:spPr>
        <p:txBody>
          <a:bodyPr anchor="b">
            <a:noAutofit/>
          </a:bodyPr>
          <a:lstStyle/>
          <a:p>
            <a:r>
              <a:rPr lang="en-US" sz="3600" dirty="0">
                <a:latin typeface="Goudy Old Style" panose="02020502050305020303" pitchFamily="18" charset="77"/>
              </a:rPr>
              <a:t>Report Setup (Hourly Readout)</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174171" y="2156587"/>
            <a:ext cx="3483428" cy="3044063"/>
          </a:xfrm>
        </p:spPr>
        <p:txBody>
          <a:bodyPr anchor="t">
            <a:noAutofit/>
          </a:bodyPr>
          <a:lstStyle/>
          <a:p>
            <a:pPr>
              <a:buFont typeface="Wingdings" pitchFamily="2" charset="2"/>
              <a:buChar char="v"/>
            </a:pPr>
            <a:r>
              <a:rPr lang="en-US" sz="1800" dirty="0"/>
              <a:t>Click the ‘View Readout’ button in the bottom-left side of the window to view the hourly table readout for each measured value.</a:t>
            </a:r>
          </a:p>
          <a:p>
            <a:pPr>
              <a:buFont typeface="Wingdings" pitchFamily="2" charset="2"/>
              <a:buChar char="v"/>
            </a:pPr>
            <a:r>
              <a:rPr lang="en-US" sz="1800" dirty="0"/>
              <a:t>If all columns are not showing on your screen, you can use the legend in the top-right of the table to navigate through the overflow columns.</a:t>
            </a:r>
          </a:p>
          <a:p>
            <a:pPr>
              <a:buFont typeface="Wingdings" pitchFamily="2" charset="2"/>
              <a:buChar char="v"/>
            </a:pPr>
            <a:r>
              <a:rPr lang="en-US" sz="1800" dirty="0"/>
              <a:t>Click the ‘Back’ button to close the hourly table readout and return to the previous screen.</a:t>
            </a:r>
          </a:p>
        </p:txBody>
      </p:sp>
      <p:pic>
        <p:nvPicPr>
          <p:cNvPr id="5" name="Picture 4" descr="A screenshot of a computer&#10;&#10;Description automatically generated with medium confidence">
            <a:extLst>
              <a:ext uri="{FF2B5EF4-FFF2-40B4-BE49-F238E27FC236}">
                <a16:creationId xmlns:a16="http://schemas.microsoft.com/office/drawing/2014/main" id="{21BC6E6A-8F2B-D742-96AD-4BF436EF8B14}"/>
              </a:ext>
            </a:extLst>
          </p:cNvPr>
          <p:cNvPicPr>
            <a:picLocks noChangeAspect="1"/>
          </p:cNvPicPr>
          <p:nvPr/>
        </p:nvPicPr>
        <p:blipFill rotWithShape="1">
          <a:blip r:embed="rId3"/>
          <a:srcRect r="258" b="2"/>
          <a:stretch/>
        </p:blipFill>
        <p:spPr>
          <a:xfrm>
            <a:off x="3490722" y="857257"/>
            <a:ext cx="5653279" cy="5143493"/>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E4D7EE00-A5AA-7C42-8A8F-8711E11847B8}"/>
                  </a:ext>
                </a:extLst>
              </p14:cNvPr>
              <p14:cNvContentPartPr/>
              <p14:nvPr/>
            </p14:nvContentPartPr>
            <p14:xfrm>
              <a:off x="7835006" y="1608912"/>
              <a:ext cx="498420" cy="5670"/>
            </p14:xfrm>
          </p:contentPart>
        </mc:Choice>
        <mc:Fallback xmlns="">
          <p:pic>
            <p:nvPicPr>
              <p:cNvPr id="10" name="Ink 9">
                <a:extLst>
                  <a:ext uri="{FF2B5EF4-FFF2-40B4-BE49-F238E27FC236}">
                    <a16:creationId xmlns:a16="http://schemas.microsoft.com/office/drawing/2014/main" id="{E4D7EE00-A5AA-7C42-8A8F-8711E11847B8}"/>
                  </a:ext>
                </a:extLst>
              </p:cNvPr>
              <p:cNvPicPr/>
              <p:nvPr/>
            </p:nvPicPr>
            <p:blipFill>
              <a:blip r:embed="rId5"/>
              <a:stretch>
                <a:fillRect/>
              </a:stretch>
            </p:blipFill>
            <p:spPr>
              <a:xfrm>
                <a:off x="7781025" y="1502599"/>
                <a:ext cx="606021" cy="217941"/>
              </a:xfrm>
              <a:prstGeom prst="rect">
                <a:avLst/>
              </a:prstGeom>
            </p:spPr>
          </p:pic>
        </mc:Fallback>
      </mc:AlternateContent>
    </p:spTree>
    <p:extLst>
      <p:ext uri="{BB962C8B-B14F-4D97-AF65-F5344CB8AC3E}">
        <p14:creationId xmlns:p14="http://schemas.microsoft.com/office/powerpoint/2010/main" val="1377203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959A06-0F34-18E6-A35C-912DAEF50743}"/>
              </a:ext>
            </a:extLst>
          </p:cNvPr>
          <p:cNvPicPr>
            <a:picLocks noChangeAspect="1"/>
          </p:cNvPicPr>
          <p:nvPr/>
        </p:nvPicPr>
        <p:blipFill>
          <a:blip r:embed="rId2">
            <a:alphaModFix amt="35000"/>
          </a:blip>
          <a:srcRect l="11883" r="13118"/>
          <a:stretch>
            <a:fillRect/>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r>
              <a:rPr lang="en-US">
                <a:solidFill>
                  <a:srgbClr val="FFFFFF"/>
                </a:solidFill>
              </a:rPr>
              <a:t>Why Test for Radon?</a:t>
            </a:r>
          </a:p>
        </p:txBody>
      </p:sp>
      <p:graphicFrame>
        <p:nvGraphicFramePr>
          <p:cNvPr id="6" name="Content Placeholder 2">
            <a:extLst>
              <a:ext uri="{FF2B5EF4-FFF2-40B4-BE49-F238E27FC236}">
                <a16:creationId xmlns:a16="http://schemas.microsoft.com/office/drawing/2014/main" id="{B39CAACC-B809-89EC-2519-0635B62165F8}"/>
              </a:ext>
            </a:extLst>
          </p:cNvPr>
          <p:cNvGraphicFramePr>
            <a:graphicFrameLocks noGrp="1"/>
          </p:cNvGraphicFramePr>
          <p:nvPr>
            <p:ph idx="1"/>
            <p:extLst>
              <p:ext uri="{D42A27DB-BD31-4B8C-83A1-F6EECF244321}">
                <p14:modId xmlns:p14="http://schemas.microsoft.com/office/powerpoint/2010/main" val="46001648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14450"/>
            <a:ext cx="3495119" cy="727838"/>
          </a:xfrm>
        </p:spPr>
        <p:txBody>
          <a:bodyPr anchor="b">
            <a:noAutofit/>
          </a:bodyPr>
          <a:lstStyle/>
          <a:p>
            <a:r>
              <a:rPr lang="en-US" sz="3600" dirty="0">
                <a:latin typeface="Goudy Old Style" panose="02020502050305020303" pitchFamily="18" charset="77"/>
              </a:rPr>
              <a:t>Report Setup (Client Information)</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206829" y="2156587"/>
            <a:ext cx="3178628" cy="3044063"/>
          </a:xfrm>
        </p:spPr>
        <p:txBody>
          <a:bodyPr anchor="t">
            <a:noAutofit/>
          </a:bodyPr>
          <a:lstStyle/>
          <a:p>
            <a:pPr>
              <a:buFont typeface="Wingdings" pitchFamily="2" charset="2"/>
              <a:buChar char="v"/>
            </a:pPr>
            <a:r>
              <a:rPr lang="en-US" sz="1800" dirty="0"/>
              <a:t>Click the ‘Client Information’ tab to enter/edit the information of the customer having the test completed.</a:t>
            </a:r>
          </a:p>
          <a:p>
            <a:pPr>
              <a:buFont typeface="Wingdings" pitchFamily="2" charset="2"/>
              <a:buChar char="v"/>
            </a:pPr>
            <a:r>
              <a:rPr lang="en-US" sz="1800" dirty="0"/>
              <a:t>These fields are used to populate the ‘Full Report’ as seen on the last slide of this show.</a:t>
            </a:r>
          </a:p>
        </p:txBody>
      </p:sp>
      <p:pic>
        <p:nvPicPr>
          <p:cNvPr id="6" name="Picture 5" descr="Graphical user interface, application&#10;&#10;Description automatically generated">
            <a:extLst>
              <a:ext uri="{FF2B5EF4-FFF2-40B4-BE49-F238E27FC236}">
                <a16:creationId xmlns:a16="http://schemas.microsoft.com/office/drawing/2014/main" id="{3B645112-2053-BC42-9FE7-FD6366AECB69}"/>
              </a:ext>
            </a:extLst>
          </p:cNvPr>
          <p:cNvPicPr>
            <a:picLocks noChangeAspect="1"/>
          </p:cNvPicPr>
          <p:nvPr/>
        </p:nvPicPr>
        <p:blipFill>
          <a:blip r:embed="rId3"/>
          <a:stretch>
            <a:fillRect/>
          </a:stretch>
        </p:blipFill>
        <p:spPr>
          <a:xfrm>
            <a:off x="3495119" y="1545700"/>
            <a:ext cx="5574747" cy="3766601"/>
          </a:xfrm>
          <a:prstGeom prst="rect">
            <a:avLst/>
          </a:prstGeom>
        </p:spPr>
      </p:pic>
    </p:spTree>
    <p:extLst>
      <p:ext uri="{BB962C8B-B14F-4D97-AF65-F5344CB8AC3E}">
        <p14:creationId xmlns:p14="http://schemas.microsoft.com/office/powerpoint/2010/main" val="2771264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14450"/>
            <a:ext cx="3601585" cy="727838"/>
          </a:xfrm>
        </p:spPr>
        <p:txBody>
          <a:bodyPr anchor="b">
            <a:noAutofit/>
          </a:bodyPr>
          <a:lstStyle/>
          <a:p>
            <a:r>
              <a:rPr lang="en-US" sz="3600" dirty="0">
                <a:latin typeface="Goudy Old Style" panose="02020502050305020303" pitchFamily="18" charset="77"/>
              </a:rPr>
              <a:t>Report Setup </a:t>
            </a:r>
            <a:br>
              <a:rPr lang="en-US" sz="3600" dirty="0">
                <a:latin typeface="Goudy Old Style" panose="02020502050305020303" pitchFamily="18" charset="77"/>
              </a:rPr>
            </a:br>
            <a:r>
              <a:rPr lang="en-US" sz="3600" dirty="0">
                <a:latin typeface="Goudy Old Style" panose="02020502050305020303" pitchFamily="18" charset="77"/>
              </a:rPr>
              <a:t>(Test Information)</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177530" y="2156587"/>
            <a:ext cx="3424055" cy="3044063"/>
          </a:xfrm>
        </p:spPr>
        <p:txBody>
          <a:bodyPr anchor="t">
            <a:noAutofit/>
          </a:bodyPr>
          <a:lstStyle/>
          <a:p>
            <a:pPr>
              <a:buFont typeface="Wingdings" pitchFamily="2" charset="2"/>
              <a:buChar char="v"/>
            </a:pPr>
            <a:r>
              <a:rPr lang="en-US" sz="1800" dirty="0"/>
              <a:t>Click the ‘Test Information’ tab to enter/edit any test-specific information.</a:t>
            </a:r>
          </a:p>
          <a:p>
            <a:pPr>
              <a:buFont typeface="Wingdings" pitchFamily="2" charset="2"/>
              <a:buChar char="v"/>
            </a:pPr>
            <a:r>
              <a:rPr lang="en-US" sz="1800" dirty="0"/>
              <a:t>These fields are also used to populate the ‘Full Report’ as seen on the last slide of this show.</a:t>
            </a:r>
          </a:p>
          <a:p>
            <a:pPr>
              <a:buFont typeface="Wingdings" pitchFamily="2" charset="2"/>
              <a:buChar char="v"/>
            </a:pPr>
            <a:r>
              <a:rPr lang="en-US" sz="1800" dirty="0"/>
              <a:t>Use the ‘Same as client’ button at the top to use the same address information as the client section.</a:t>
            </a:r>
          </a:p>
        </p:txBody>
      </p:sp>
      <p:pic>
        <p:nvPicPr>
          <p:cNvPr id="5" name="Picture 4" descr="Graphical user interface, application&#10;&#10;Description automatically generated">
            <a:extLst>
              <a:ext uri="{FF2B5EF4-FFF2-40B4-BE49-F238E27FC236}">
                <a16:creationId xmlns:a16="http://schemas.microsoft.com/office/drawing/2014/main" id="{FFCD70BB-C519-9E4F-A1F9-BCF6B1FEFCE1}"/>
              </a:ext>
            </a:extLst>
          </p:cNvPr>
          <p:cNvPicPr>
            <a:picLocks noChangeAspect="1"/>
          </p:cNvPicPr>
          <p:nvPr/>
        </p:nvPicPr>
        <p:blipFill>
          <a:blip r:embed="rId3"/>
          <a:stretch>
            <a:fillRect/>
          </a:stretch>
        </p:blipFill>
        <p:spPr>
          <a:xfrm>
            <a:off x="3601586" y="913675"/>
            <a:ext cx="5364884" cy="5030650"/>
          </a:xfrm>
          <a:prstGeom prst="rect">
            <a:avLst/>
          </a:prstGeom>
        </p:spPr>
      </p:pic>
    </p:spTree>
    <p:extLst>
      <p:ext uri="{BB962C8B-B14F-4D97-AF65-F5344CB8AC3E}">
        <p14:creationId xmlns:p14="http://schemas.microsoft.com/office/powerpoint/2010/main" val="3189406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54501" y="1314450"/>
            <a:ext cx="3360212" cy="727838"/>
          </a:xfrm>
        </p:spPr>
        <p:txBody>
          <a:bodyPr anchor="b">
            <a:noAutofit/>
          </a:bodyPr>
          <a:lstStyle/>
          <a:p>
            <a:r>
              <a:rPr lang="en-US" sz="2800" dirty="0">
                <a:latin typeface="Goudy Old Style" panose="02020502050305020303" pitchFamily="18" charset="77"/>
              </a:rPr>
              <a:t>Report Setup </a:t>
            </a:r>
            <a:br>
              <a:rPr lang="en-US" sz="2800" dirty="0">
                <a:latin typeface="Goudy Old Style" panose="02020502050305020303" pitchFamily="18" charset="77"/>
              </a:rPr>
            </a:br>
            <a:r>
              <a:rPr lang="en-US" sz="2800" dirty="0">
                <a:latin typeface="Goudy Old Style" panose="02020502050305020303" pitchFamily="18" charset="77"/>
              </a:rPr>
              <a:t>(Report Images &amp; Attachments)</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227086" y="2156587"/>
            <a:ext cx="3010097" cy="3044063"/>
          </a:xfrm>
        </p:spPr>
        <p:txBody>
          <a:bodyPr anchor="t">
            <a:noAutofit/>
          </a:bodyPr>
          <a:lstStyle/>
          <a:p>
            <a:pPr indent="-229076">
              <a:buFont typeface="Wingdings" pitchFamily="2" charset="2"/>
              <a:buChar char="v"/>
            </a:pPr>
            <a:r>
              <a:rPr lang="en-US" sz="1400" dirty="0"/>
              <a:t>Click the ‘Report Images’ tab to add/take any images that are pertinent to the test being conducted.</a:t>
            </a:r>
          </a:p>
          <a:p>
            <a:pPr indent="-229076">
              <a:buFont typeface="Wingdings" pitchFamily="2" charset="2"/>
              <a:buChar char="v"/>
            </a:pPr>
            <a:r>
              <a:rPr lang="en-US" sz="1400" dirty="0"/>
              <a:t>Once an image is added, you will have the option to add an image description.</a:t>
            </a:r>
            <a:endParaRPr lang="en-US" sz="14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229076">
              <a:buFont typeface="Wingdings" pitchFamily="2" charset="2"/>
              <a:buChar char="v"/>
            </a:pPr>
            <a:r>
              <a:rPr lang="en-US" sz="1400" dirty="0"/>
              <a:t>Each image and its accompanying description will automatically be added to your report once saved.</a:t>
            </a:r>
            <a:endParaRPr lang="en-US" sz="14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229076">
              <a:buFont typeface="Wingdings" pitchFamily="2" charset="2"/>
              <a:buChar char="v"/>
            </a:pPr>
            <a:r>
              <a:rPr lang="en-US" sz="1400" dirty="0"/>
              <a:t>Click Add Report Page to add a PDF or other report material to the Radon Report within its own dedicated page.</a:t>
            </a:r>
            <a:endParaRPr lang="en-US" sz="1400"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6" name="Picture 5" descr="Graphical user interface, text, application&#10;&#10;Description automatically generated">
            <a:extLst>
              <a:ext uri="{FF2B5EF4-FFF2-40B4-BE49-F238E27FC236}">
                <a16:creationId xmlns:a16="http://schemas.microsoft.com/office/drawing/2014/main" id="{F80FCC87-2F0C-D141-AF54-D227E5871EE1}"/>
              </a:ext>
            </a:extLst>
          </p:cNvPr>
          <p:cNvPicPr>
            <a:picLocks noChangeAspect="1"/>
          </p:cNvPicPr>
          <p:nvPr/>
        </p:nvPicPr>
        <p:blipFill>
          <a:blip r:embed="rId3"/>
          <a:stretch>
            <a:fillRect/>
          </a:stretch>
        </p:blipFill>
        <p:spPr>
          <a:xfrm>
            <a:off x="3484604" y="2353065"/>
            <a:ext cx="5589505" cy="2151870"/>
          </a:xfrm>
          <a:prstGeom prst="rect">
            <a:avLst/>
          </a:prstGeom>
        </p:spPr>
      </p:pic>
    </p:spTree>
    <p:extLst>
      <p:ext uri="{BB962C8B-B14F-4D97-AF65-F5344CB8AC3E}">
        <p14:creationId xmlns:p14="http://schemas.microsoft.com/office/powerpoint/2010/main" val="1266609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14450"/>
            <a:ext cx="3468585" cy="727838"/>
          </a:xfrm>
        </p:spPr>
        <p:txBody>
          <a:bodyPr anchor="b">
            <a:noAutofit/>
          </a:bodyPr>
          <a:lstStyle/>
          <a:p>
            <a:r>
              <a:rPr lang="en-US" sz="2800" dirty="0"/>
              <a:t>Report Setup </a:t>
            </a:r>
            <a:br>
              <a:rPr lang="en-US" sz="2800" dirty="0"/>
            </a:br>
            <a:r>
              <a:rPr lang="en-US" sz="2800" dirty="0"/>
              <a:t>(Report Settings)</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53873" y="2156587"/>
            <a:ext cx="3414712" cy="3044063"/>
          </a:xfrm>
        </p:spPr>
        <p:txBody>
          <a:bodyPr anchor="t">
            <a:noAutofit/>
          </a:bodyPr>
          <a:lstStyle/>
          <a:p>
            <a:pPr>
              <a:buFont typeface="Wingdings" pitchFamily="2" charset="2"/>
              <a:buChar char="v"/>
            </a:pPr>
            <a:r>
              <a:rPr lang="en-US" sz="1400" dirty="0"/>
              <a:t>Click the ‘Report Settings’ tab to put the final touches on your generated report.</a:t>
            </a:r>
          </a:p>
          <a:p>
            <a:pPr>
              <a:buFont typeface="Wingdings" pitchFamily="2" charset="2"/>
              <a:buChar char="v"/>
            </a:pPr>
            <a:r>
              <a:rPr lang="en-US" sz="1400" dirty="0"/>
              <a:t>Click the ‘Select Logo’ button to change the logo you would like to be added to the top of the report.</a:t>
            </a:r>
          </a:p>
          <a:p>
            <a:pPr>
              <a:buFont typeface="Wingdings" pitchFamily="2" charset="2"/>
              <a:buChar char="v"/>
            </a:pPr>
            <a:r>
              <a:rPr lang="en-US" sz="1400" dirty="0"/>
              <a:t>Click ‘Company Signature’ to add/remove a signature for the person representing your company.</a:t>
            </a:r>
          </a:p>
          <a:p>
            <a:pPr>
              <a:buFont typeface="Wingdings" pitchFamily="2" charset="2"/>
              <a:buChar char="v"/>
            </a:pPr>
            <a:r>
              <a:rPr lang="en-US" sz="1400" dirty="0"/>
              <a:t>Click ‘Client Signature’ to add/remove a signature for the customer acknowledging the completion of the test.</a:t>
            </a:r>
          </a:p>
          <a:p>
            <a:pPr>
              <a:buFont typeface="Wingdings" pitchFamily="2" charset="2"/>
              <a:buChar char="v"/>
            </a:pPr>
            <a:r>
              <a:rPr lang="en-US" sz="1400" dirty="0"/>
              <a:t>The Technician Information can also be added/edited here in case that person were to change test-to-test.</a:t>
            </a:r>
          </a:p>
        </p:txBody>
      </p:sp>
      <p:pic>
        <p:nvPicPr>
          <p:cNvPr id="6" name="Picture 5" descr="A screenshot of a computer&#10;&#10;Description automatically generated with medium confidence">
            <a:extLst>
              <a:ext uri="{FF2B5EF4-FFF2-40B4-BE49-F238E27FC236}">
                <a16:creationId xmlns:a16="http://schemas.microsoft.com/office/drawing/2014/main" id="{102F4A3E-B659-7E49-B1B2-271B21DB4E2B}"/>
              </a:ext>
            </a:extLst>
          </p:cNvPr>
          <p:cNvPicPr>
            <a:picLocks noChangeAspect="1"/>
          </p:cNvPicPr>
          <p:nvPr/>
        </p:nvPicPr>
        <p:blipFill>
          <a:blip r:embed="rId3"/>
          <a:stretch>
            <a:fillRect/>
          </a:stretch>
        </p:blipFill>
        <p:spPr>
          <a:xfrm>
            <a:off x="3468585" y="1554404"/>
            <a:ext cx="5621542" cy="3749192"/>
          </a:xfrm>
          <a:prstGeom prst="rect">
            <a:avLst/>
          </a:prstGeom>
        </p:spPr>
      </p:pic>
    </p:spTree>
    <p:extLst>
      <p:ext uri="{BB962C8B-B14F-4D97-AF65-F5344CB8AC3E}">
        <p14:creationId xmlns:p14="http://schemas.microsoft.com/office/powerpoint/2010/main" val="4049826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14450"/>
            <a:ext cx="3338821" cy="727838"/>
          </a:xfrm>
        </p:spPr>
        <p:txBody>
          <a:bodyPr anchor="b">
            <a:noAutofit/>
          </a:bodyPr>
          <a:lstStyle/>
          <a:p>
            <a:r>
              <a:rPr lang="en-US" sz="2800" dirty="0">
                <a:latin typeface="Goudy Old Style" panose="02020502050305020303" pitchFamily="18" charset="77"/>
              </a:rPr>
              <a:t>Report Setup </a:t>
            </a:r>
            <a:br>
              <a:rPr lang="en-US" sz="2800" dirty="0">
                <a:latin typeface="Goudy Old Style" panose="02020502050305020303" pitchFamily="18" charset="77"/>
              </a:rPr>
            </a:br>
            <a:r>
              <a:rPr lang="en-US" sz="2800" dirty="0">
                <a:latin typeface="Goudy Old Style" panose="02020502050305020303" pitchFamily="18" charset="77"/>
              </a:rPr>
              <a:t>(Generating Report)</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0" y="2156587"/>
            <a:ext cx="3338821" cy="3044063"/>
          </a:xfrm>
        </p:spPr>
        <p:txBody>
          <a:bodyPr anchor="t">
            <a:normAutofit fontScale="25000" lnSpcReduction="20000"/>
          </a:bodyPr>
          <a:lstStyle/>
          <a:p>
            <a:pPr>
              <a:buFont typeface="Wingdings" pitchFamily="2" charset="2"/>
              <a:buChar char="v"/>
            </a:pPr>
            <a:r>
              <a:rPr lang="en-US" sz="4300" dirty="0"/>
              <a:t>There are 3 types of reports that can be generated from your test data. (Quick, Full, &amp; CSV Reports)</a:t>
            </a:r>
          </a:p>
          <a:p>
            <a:pPr>
              <a:buFont typeface="Wingdings" pitchFamily="2" charset="2"/>
              <a:buChar char="v"/>
            </a:pPr>
            <a:r>
              <a:rPr lang="en-US" sz="4300" dirty="0"/>
              <a:t>Quick - Cover page with final averages only. No other data included.</a:t>
            </a:r>
          </a:p>
          <a:p>
            <a:pPr>
              <a:buFont typeface="Wingdings" pitchFamily="2" charset="2"/>
              <a:buChar char="v"/>
            </a:pPr>
            <a:r>
              <a:rPr lang="en-US" sz="4300" dirty="0"/>
              <a:t>Full - Cover page with final test averages and all other information gathered for report.</a:t>
            </a:r>
          </a:p>
          <a:p>
            <a:pPr>
              <a:buFont typeface="Wingdings" pitchFamily="2" charset="2"/>
              <a:buChar char="v"/>
            </a:pPr>
            <a:r>
              <a:rPr lang="en-US" sz="4300" dirty="0"/>
              <a:t>CSV - Hourly data and final averages in comma separated value format for use in custom reports/analysis.</a:t>
            </a:r>
          </a:p>
          <a:p>
            <a:pPr>
              <a:buFont typeface="Wingdings" pitchFamily="2" charset="2"/>
              <a:buChar char="v"/>
            </a:pPr>
            <a:r>
              <a:rPr lang="en-US" sz="4300" dirty="0"/>
              <a:t>Mobile Only - Report can be shared/sent via your preferred method (email, message, other 3</a:t>
            </a:r>
            <a:r>
              <a:rPr lang="en-US" sz="4300" baseline="30000" dirty="0"/>
              <a:t>rd</a:t>
            </a:r>
            <a:r>
              <a:rPr lang="en-US" sz="4300" dirty="0"/>
              <a:t> party apps) by clicking their respective ‘Share’ buttons.</a:t>
            </a:r>
          </a:p>
          <a:p>
            <a:pPr>
              <a:buFont typeface="Wingdings" pitchFamily="2" charset="2"/>
              <a:buChar char="v"/>
            </a:pPr>
            <a:r>
              <a:rPr lang="en-US" sz="4300" dirty="0"/>
              <a:t>Mobile Only - Report can be printed directly to a networked printer if the printer has already been installed for use on your phone and you are connected to the same network.</a:t>
            </a:r>
          </a:p>
          <a:p>
            <a:pPr>
              <a:buFont typeface="Wingdings" pitchFamily="2" charset="2"/>
              <a:buChar char="v"/>
            </a:pPr>
            <a:r>
              <a:rPr lang="en-US" sz="4300" dirty="0"/>
              <a:t>Mobile Only - Report can be printed directly to a supported BLE thermal printer from within the ‘Settings tab’ on your mobile device.</a:t>
            </a:r>
          </a:p>
          <a:p>
            <a:endParaRPr lang="en-US" sz="1200" dirty="0"/>
          </a:p>
        </p:txBody>
      </p:sp>
      <p:pic>
        <p:nvPicPr>
          <p:cNvPr id="6" name="Picture 5">
            <a:extLst>
              <a:ext uri="{FF2B5EF4-FFF2-40B4-BE49-F238E27FC236}">
                <a16:creationId xmlns:a16="http://schemas.microsoft.com/office/drawing/2014/main" id="{102F4A3E-B659-7E49-B1B2-271B21DB4E2B}"/>
              </a:ext>
            </a:extLst>
          </p:cNvPr>
          <p:cNvPicPr>
            <a:picLocks noChangeAspect="1"/>
          </p:cNvPicPr>
          <p:nvPr/>
        </p:nvPicPr>
        <p:blipFill>
          <a:blip r:embed="rId3"/>
          <a:srcRect/>
          <a:stretch/>
        </p:blipFill>
        <p:spPr>
          <a:xfrm>
            <a:off x="3338822" y="2156587"/>
            <a:ext cx="5621542" cy="2249514"/>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A30A5E9C-1F0C-F249-AEAF-019D6994FC53}"/>
                  </a:ext>
                </a:extLst>
              </p14:cNvPr>
              <p14:cNvContentPartPr/>
              <p14:nvPr/>
            </p14:nvContentPartPr>
            <p14:xfrm>
              <a:off x="6332293" y="2780779"/>
              <a:ext cx="105030" cy="1080"/>
            </p14:xfrm>
          </p:contentPart>
        </mc:Choice>
        <mc:Fallback xmlns="">
          <p:pic>
            <p:nvPicPr>
              <p:cNvPr id="5" name="Ink 4">
                <a:extLst>
                  <a:ext uri="{FF2B5EF4-FFF2-40B4-BE49-F238E27FC236}">
                    <a16:creationId xmlns:a16="http://schemas.microsoft.com/office/drawing/2014/main" id="{A30A5E9C-1F0C-F249-AEAF-019D6994FC53}"/>
                  </a:ext>
                </a:extLst>
              </p:cNvPr>
              <p:cNvPicPr/>
              <p:nvPr/>
            </p:nvPicPr>
            <p:blipFill>
              <a:blip r:embed="rId5"/>
              <a:stretch>
                <a:fillRect/>
              </a:stretch>
            </p:blipFill>
            <p:spPr>
              <a:xfrm>
                <a:off x="6242370" y="2600779"/>
                <a:ext cx="284516" cy="360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454DC1CE-CC95-F045-A3D6-728C35A0B6AD}"/>
                  </a:ext>
                </a:extLst>
              </p14:cNvPr>
              <p14:cNvContentPartPr/>
              <p14:nvPr/>
            </p14:nvContentPartPr>
            <p14:xfrm>
              <a:off x="6341151" y="3343786"/>
              <a:ext cx="106380" cy="2430"/>
            </p14:xfrm>
          </p:contentPart>
        </mc:Choice>
        <mc:Fallback xmlns="">
          <p:pic>
            <p:nvPicPr>
              <p:cNvPr id="7" name="Ink 6">
                <a:extLst>
                  <a:ext uri="{FF2B5EF4-FFF2-40B4-BE49-F238E27FC236}">
                    <a16:creationId xmlns:a16="http://schemas.microsoft.com/office/drawing/2014/main" id="{454DC1CE-CC95-F045-A3D6-728C35A0B6AD}"/>
                  </a:ext>
                </a:extLst>
              </p:cNvPr>
              <p:cNvPicPr/>
              <p:nvPr/>
            </p:nvPicPr>
            <p:blipFill>
              <a:blip r:embed="rId7"/>
              <a:stretch>
                <a:fillRect/>
              </a:stretch>
            </p:blipFill>
            <p:spPr>
              <a:xfrm>
                <a:off x="6251303" y="3170215"/>
                <a:ext cx="285717" cy="34922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26E4FFB2-7D7D-6044-933F-C3464AA37E93}"/>
                  </a:ext>
                </a:extLst>
              </p14:cNvPr>
              <p14:cNvContentPartPr/>
              <p14:nvPr/>
            </p14:nvContentPartPr>
            <p14:xfrm>
              <a:off x="6339853" y="3868082"/>
              <a:ext cx="103140" cy="1080"/>
            </p14:xfrm>
          </p:contentPart>
        </mc:Choice>
        <mc:Fallback xmlns="">
          <p:pic>
            <p:nvPicPr>
              <p:cNvPr id="8" name="Ink 7">
                <a:extLst>
                  <a:ext uri="{FF2B5EF4-FFF2-40B4-BE49-F238E27FC236}">
                    <a16:creationId xmlns:a16="http://schemas.microsoft.com/office/drawing/2014/main" id="{26E4FFB2-7D7D-6044-933F-C3464AA37E93}"/>
                  </a:ext>
                </a:extLst>
              </p:cNvPr>
              <p:cNvPicPr/>
              <p:nvPr/>
            </p:nvPicPr>
            <p:blipFill>
              <a:blip r:embed="rId9"/>
              <a:stretch>
                <a:fillRect/>
              </a:stretch>
            </p:blipFill>
            <p:spPr>
              <a:xfrm>
                <a:off x="6250010" y="3688082"/>
                <a:ext cx="282467" cy="360720"/>
              </a:xfrm>
              <a:prstGeom prst="rect">
                <a:avLst/>
              </a:prstGeom>
            </p:spPr>
          </p:pic>
        </mc:Fallback>
      </mc:AlternateContent>
    </p:spTree>
    <p:extLst>
      <p:ext uri="{BB962C8B-B14F-4D97-AF65-F5344CB8AC3E}">
        <p14:creationId xmlns:p14="http://schemas.microsoft.com/office/powerpoint/2010/main" val="165325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14450"/>
            <a:ext cx="3468585" cy="727838"/>
          </a:xfrm>
        </p:spPr>
        <p:txBody>
          <a:bodyPr anchor="b">
            <a:noAutofit/>
          </a:bodyPr>
          <a:lstStyle/>
          <a:p>
            <a:r>
              <a:rPr lang="en-US" sz="2800" dirty="0">
                <a:latin typeface="Goudy Old Style" panose="02020502050305020303" pitchFamily="18" charset="77"/>
              </a:rPr>
              <a:t>Report Setup </a:t>
            </a:r>
            <a:br>
              <a:rPr lang="en-US" sz="2800" dirty="0">
                <a:latin typeface="Goudy Old Style" panose="02020502050305020303" pitchFamily="18" charset="77"/>
              </a:rPr>
            </a:br>
            <a:r>
              <a:rPr lang="en-US" sz="2800" dirty="0">
                <a:latin typeface="Goudy Old Style" panose="02020502050305020303" pitchFamily="18" charset="77"/>
              </a:rPr>
              <a:t>(Sharing via E-mail)</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133954" y="2156587"/>
            <a:ext cx="3265079" cy="3044063"/>
          </a:xfrm>
        </p:spPr>
        <p:txBody>
          <a:bodyPr anchor="t">
            <a:noAutofit/>
          </a:bodyPr>
          <a:lstStyle/>
          <a:p>
            <a:pPr>
              <a:buFont typeface="Wingdings" pitchFamily="2" charset="2"/>
              <a:buChar char="v"/>
            </a:pPr>
            <a:r>
              <a:rPr lang="en-US" sz="1400" dirty="0"/>
              <a:t>Click the button containing the mail icon for either of the 3 reports to generate and immediately share via e-mail. You can customize the e-mail that is sent and then save it as a template to be used for future e-mails. *Notice* - a valid e-mail account must be used for this feature to work properly. If you lack a valid e-mail or cannot get yours to work, femto-TECH provides a free option that can be found in the global settings menu. Select ‘femto-TECH’ as the email provider and be sure you have an e-mail configured in your company information for it to work properly.</a:t>
            </a:r>
          </a:p>
        </p:txBody>
      </p:sp>
      <p:pic>
        <p:nvPicPr>
          <p:cNvPr id="6" name="Picture 5">
            <a:extLst>
              <a:ext uri="{FF2B5EF4-FFF2-40B4-BE49-F238E27FC236}">
                <a16:creationId xmlns:a16="http://schemas.microsoft.com/office/drawing/2014/main" id="{102F4A3E-B659-7E49-B1B2-271B21DB4E2B}"/>
              </a:ext>
            </a:extLst>
          </p:cNvPr>
          <p:cNvPicPr>
            <a:picLocks noChangeAspect="1"/>
          </p:cNvPicPr>
          <p:nvPr/>
        </p:nvPicPr>
        <p:blipFill>
          <a:blip r:embed="rId3"/>
          <a:srcRect/>
          <a:stretch/>
        </p:blipFill>
        <p:spPr>
          <a:xfrm>
            <a:off x="3468585" y="2304243"/>
            <a:ext cx="5621542" cy="2249514"/>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14233352-D49A-A84F-8FB7-346555177936}"/>
                  </a:ext>
                </a:extLst>
              </p14:cNvPr>
              <p14:cNvContentPartPr/>
              <p14:nvPr/>
            </p14:nvContentPartPr>
            <p14:xfrm>
              <a:off x="8836436" y="3180582"/>
              <a:ext cx="179820" cy="2970"/>
            </p14:xfrm>
          </p:contentPart>
        </mc:Choice>
        <mc:Fallback xmlns="">
          <p:pic>
            <p:nvPicPr>
              <p:cNvPr id="4" name="Ink 3">
                <a:extLst>
                  <a:ext uri="{FF2B5EF4-FFF2-40B4-BE49-F238E27FC236}">
                    <a16:creationId xmlns:a16="http://schemas.microsoft.com/office/drawing/2014/main" id="{14233352-D49A-A84F-8FB7-346555177936}"/>
                  </a:ext>
                </a:extLst>
              </p:cNvPr>
              <p:cNvPicPr/>
              <p:nvPr/>
            </p:nvPicPr>
            <p:blipFill>
              <a:blip r:embed="rId5"/>
              <a:stretch>
                <a:fillRect/>
              </a:stretch>
            </p:blipFill>
            <p:spPr>
              <a:xfrm>
                <a:off x="8746526" y="3015582"/>
                <a:ext cx="359280" cy="332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D8E115AA-1DAF-524C-8B6F-A4B401FE0E2F}"/>
                  </a:ext>
                </a:extLst>
              </p14:cNvPr>
              <p14:cNvContentPartPr/>
              <p14:nvPr/>
            </p14:nvContentPartPr>
            <p14:xfrm>
              <a:off x="8853986" y="3693852"/>
              <a:ext cx="156060" cy="1890"/>
            </p14:xfrm>
          </p:contentPart>
        </mc:Choice>
        <mc:Fallback xmlns="">
          <p:pic>
            <p:nvPicPr>
              <p:cNvPr id="9" name="Ink 8">
                <a:extLst>
                  <a:ext uri="{FF2B5EF4-FFF2-40B4-BE49-F238E27FC236}">
                    <a16:creationId xmlns:a16="http://schemas.microsoft.com/office/drawing/2014/main" id="{D8E115AA-1DAF-524C-8B6F-A4B401FE0E2F}"/>
                  </a:ext>
                </a:extLst>
              </p:cNvPr>
              <p:cNvPicPr/>
              <p:nvPr/>
            </p:nvPicPr>
            <p:blipFill>
              <a:blip r:embed="rId7"/>
              <a:stretch>
                <a:fillRect/>
              </a:stretch>
            </p:blipFill>
            <p:spPr>
              <a:xfrm>
                <a:off x="8764296" y="3536352"/>
                <a:ext cx="335081" cy="31657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1D1E83C5-B385-DE4A-BE6B-B360380B3219}"/>
                  </a:ext>
                </a:extLst>
              </p14:cNvPr>
              <p14:cNvContentPartPr/>
              <p14:nvPr/>
            </p14:nvContentPartPr>
            <p14:xfrm>
              <a:off x="8840756" y="4214952"/>
              <a:ext cx="179820" cy="2160"/>
            </p14:xfrm>
          </p:contentPart>
        </mc:Choice>
        <mc:Fallback xmlns="">
          <p:pic>
            <p:nvPicPr>
              <p:cNvPr id="11" name="Ink 10">
                <a:extLst>
                  <a:ext uri="{FF2B5EF4-FFF2-40B4-BE49-F238E27FC236}">
                    <a16:creationId xmlns:a16="http://schemas.microsoft.com/office/drawing/2014/main" id="{1D1E83C5-B385-DE4A-BE6B-B360380B3219}"/>
                  </a:ext>
                </a:extLst>
              </p:cNvPr>
              <p:cNvPicPr/>
              <p:nvPr/>
            </p:nvPicPr>
            <p:blipFill>
              <a:blip r:embed="rId9"/>
              <a:stretch>
                <a:fillRect/>
              </a:stretch>
            </p:blipFill>
            <p:spPr>
              <a:xfrm>
                <a:off x="8750846" y="4060666"/>
                <a:ext cx="359280" cy="310423"/>
              </a:xfrm>
              <a:prstGeom prst="rect">
                <a:avLst/>
              </a:prstGeom>
            </p:spPr>
          </p:pic>
        </mc:Fallback>
      </mc:AlternateContent>
    </p:spTree>
    <p:extLst>
      <p:ext uri="{BB962C8B-B14F-4D97-AF65-F5344CB8AC3E}">
        <p14:creationId xmlns:p14="http://schemas.microsoft.com/office/powerpoint/2010/main" val="3448692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685346" y="1659621"/>
            <a:ext cx="4483554" cy="741815"/>
          </a:xfrm>
        </p:spPr>
        <p:txBody>
          <a:bodyPr>
            <a:normAutofit fontScale="90000"/>
          </a:bodyPr>
          <a:lstStyle/>
          <a:p>
            <a:r>
              <a:rPr lang="en-US" sz="4000" dirty="0">
                <a:latin typeface="Goudy Old Style" panose="02020502050305020303" pitchFamily="18" charset="77"/>
              </a:rPr>
              <a:t>Tamper Detection</a:t>
            </a:r>
            <a:br>
              <a:rPr lang="en-US" sz="2400" dirty="0"/>
            </a:br>
            <a:endParaRPr lang="en-US" sz="2400" dirty="0"/>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424543" y="2623297"/>
            <a:ext cx="4918104" cy="2505089"/>
          </a:xfrm>
        </p:spPr>
        <p:txBody>
          <a:bodyPr anchor="t">
            <a:noAutofit/>
          </a:bodyPr>
          <a:lstStyle/>
          <a:p>
            <a:pPr>
              <a:lnSpc>
                <a:spcPct val="100000"/>
              </a:lnSpc>
              <a:buFont typeface="Wingdings" pitchFamily="2" charset="2"/>
              <a:buChar char="v"/>
            </a:pPr>
            <a:r>
              <a:rPr lang="en-US" sz="1600" dirty="0"/>
              <a:t>Each CRM-LPT is equipped with an accelerometer that logs movement within the hour of detection (logs to graph and hourly readout).</a:t>
            </a:r>
          </a:p>
          <a:p>
            <a:pPr>
              <a:lnSpc>
                <a:spcPct val="100000"/>
              </a:lnSpc>
              <a:buFont typeface="Wingdings" pitchFamily="2" charset="2"/>
              <a:buChar char="v"/>
            </a:pPr>
            <a:r>
              <a:rPr lang="en-US" sz="1600" dirty="0"/>
              <a:t>Along with the accelerometer, the LPT also measures temperature, humidity, and barometric pressure – all of which can be used for tamper detection.</a:t>
            </a:r>
          </a:p>
          <a:p>
            <a:pPr>
              <a:lnSpc>
                <a:spcPct val="100000"/>
              </a:lnSpc>
              <a:buFont typeface="Wingdings" pitchFamily="2" charset="2"/>
              <a:buChar char="v"/>
            </a:pPr>
            <a:r>
              <a:rPr lang="en-US" sz="1600" dirty="0"/>
              <a:t>As you can see on the graphs to the right, there is clear indication of tampering occurring in this test due to the tilt indicators and sudden changes seen within those hours. Based on these indicators, it is also evident that this tampering has had a direct effect on the measured radon.</a:t>
            </a:r>
          </a:p>
        </p:txBody>
      </p:sp>
      <p:pic>
        <p:nvPicPr>
          <p:cNvPr id="6" name="Picture 5">
            <a:extLst>
              <a:ext uri="{FF2B5EF4-FFF2-40B4-BE49-F238E27FC236}">
                <a16:creationId xmlns:a16="http://schemas.microsoft.com/office/drawing/2014/main" id="{102F4A3E-B659-7E49-B1B2-271B21DB4E2B}"/>
              </a:ext>
            </a:extLst>
          </p:cNvPr>
          <p:cNvPicPr>
            <a:picLocks noChangeAspect="1"/>
          </p:cNvPicPr>
          <p:nvPr/>
        </p:nvPicPr>
        <p:blipFill>
          <a:blip r:embed="rId3"/>
          <a:stretch/>
        </p:blipFill>
        <p:spPr>
          <a:xfrm>
            <a:off x="5246870" y="790848"/>
            <a:ext cx="4077143" cy="5276304"/>
          </a:xfrm>
          <a:prstGeom prst="rect">
            <a:avLst/>
          </a:prstGeom>
        </p:spPr>
      </p:pic>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C63F0190-4ECC-A742-A7CB-9246A800C884}"/>
                  </a:ext>
                </a:extLst>
              </p14:cNvPr>
              <p14:cNvContentPartPr/>
              <p14:nvPr/>
            </p14:nvContentPartPr>
            <p14:xfrm>
              <a:off x="7320775" y="1676779"/>
              <a:ext cx="7020" cy="387450"/>
            </p14:xfrm>
          </p:contentPart>
        </mc:Choice>
        <mc:Fallback xmlns="">
          <p:pic>
            <p:nvPicPr>
              <p:cNvPr id="14" name="Ink 13">
                <a:extLst>
                  <a:ext uri="{FF2B5EF4-FFF2-40B4-BE49-F238E27FC236}">
                    <a16:creationId xmlns:a16="http://schemas.microsoft.com/office/drawing/2014/main" id="{C63F0190-4ECC-A742-A7CB-9246A800C884}"/>
                  </a:ext>
                </a:extLst>
              </p:cNvPr>
              <p:cNvPicPr/>
              <p:nvPr/>
            </p:nvPicPr>
            <p:blipFill>
              <a:blip r:embed="rId5"/>
              <a:stretch>
                <a:fillRect/>
              </a:stretch>
            </p:blipFill>
            <p:spPr>
              <a:xfrm>
                <a:off x="7268125" y="1568754"/>
                <a:ext cx="111969" cy="6031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98AF93F2-F486-B645-A77B-A6A6C2A4CC25}"/>
                  </a:ext>
                </a:extLst>
              </p14:cNvPr>
              <p14:cNvContentPartPr/>
              <p14:nvPr/>
            </p14:nvContentPartPr>
            <p14:xfrm>
              <a:off x="7827025" y="1810699"/>
              <a:ext cx="7020" cy="432270"/>
            </p14:xfrm>
          </p:contentPart>
        </mc:Choice>
        <mc:Fallback xmlns="">
          <p:pic>
            <p:nvPicPr>
              <p:cNvPr id="15" name="Ink 14">
                <a:extLst>
                  <a:ext uri="{FF2B5EF4-FFF2-40B4-BE49-F238E27FC236}">
                    <a16:creationId xmlns:a16="http://schemas.microsoft.com/office/drawing/2014/main" id="{98AF93F2-F486-B645-A77B-A6A6C2A4CC25}"/>
                  </a:ext>
                </a:extLst>
              </p:cNvPr>
              <p:cNvPicPr/>
              <p:nvPr/>
            </p:nvPicPr>
            <p:blipFill>
              <a:blip r:embed="rId7"/>
              <a:stretch>
                <a:fillRect/>
              </a:stretch>
            </p:blipFill>
            <p:spPr>
              <a:xfrm>
                <a:off x="7771604" y="1702721"/>
                <a:ext cx="117493" cy="64786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5861CF7D-714D-F24A-A3A8-077266CB7065}"/>
                  </a:ext>
                </a:extLst>
              </p14:cNvPr>
              <p14:cNvContentPartPr/>
              <p14:nvPr/>
            </p14:nvContentPartPr>
            <p14:xfrm>
              <a:off x="7322935" y="3015709"/>
              <a:ext cx="4590" cy="160110"/>
            </p14:xfrm>
          </p:contentPart>
        </mc:Choice>
        <mc:Fallback xmlns="">
          <p:pic>
            <p:nvPicPr>
              <p:cNvPr id="16" name="Ink 15">
                <a:extLst>
                  <a:ext uri="{FF2B5EF4-FFF2-40B4-BE49-F238E27FC236}">
                    <a16:creationId xmlns:a16="http://schemas.microsoft.com/office/drawing/2014/main" id="{5861CF7D-714D-F24A-A3A8-077266CB7065}"/>
                  </a:ext>
                </a:extLst>
              </p:cNvPr>
              <p:cNvPicPr/>
              <p:nvPr/>
            </p:nvPicPr>
            <p:blipFill>
              <a:blip r:embed="rId9"/>
              <a:stretch>
                <a:fillRect/>
              </a:stretch>
            </p:blipFill>
            <p:spPr>
              <a:xfrm>
                <a:off x="7269973" y="2907770"/>
                <a:ext cx="110160" cy="37562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D1221288-9E55-7D4E-A4C7-5E7EDF4D360D}"/>
                  </a:ext>
                </a:extLst>
              </p14:cNvPr>
              <p14:cNvContentPartPr/>
              <p14:nvPr/>
            </p14:nvContentPartPr>
            <p14:xfrm>
              <a:off x="7831345" y="3137209"/>
              <a:ext cx="4320" cy="59400"/>
            </p14:xfrm>
          </p:contentPart>
        </mc:Choice>
        <mc:Fallback xmlns="">
          <p:pic>
            <p:nvPicPr>
              <p:cNvPr id="17" name="Ink 16">
                <a:extLst>
                  <a:ext uri="{FF2B5EF4-FFF2-40B4-BE49-F238E27FC236}">
                    <a16:creationId xmlns:a16="http://schemas.microsoft.com/office/drawing/2014/main" id="{D1221288-9E55-7D4E-A4C7-5E7EDF4D360D}"/>
                  </a:ext>
                </a:extLst>
              </p:cNvPr>
              <p:cNvPicPr/>
              <p:nvPr/>
            </p:nvPicPr>
            <p:blipFill>
              <a:blip r:embed="rId11"/>
              <a:stretch>
                <a:fillRect/>
              </a:stretch>
            </p:blipFill>
            <p:spPr>
              <a:xfrm>
                <a:off x="7777345" y="3029209"/>
                <a:ext cx="11196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595EC7B1-F91F-E749-8E85-DE51BFBD7297}"/>
                  </a:ext>
                </a:extLst>
              </p14:cNvPr>
              <p14:cNvContentPartPr/>
              <p14:nvPr/>
            </p14:nvContentPartPr>
            <p14:xfrm>
              <a:off x="7314565" y="3775219"/>
              <a:ext cx="7560" cy="478440"/>
            </p14:xfrm>
          </p:contentPart>
        </mc:Choice>
        <mc:Fallback xmlns="">
          <p:pic>
            <p:nvPicPr>
              <p:cNvPr id="18" name="Ink 17">
                <a:extLst>
                  <a:ext uri="{FF2B5EF4-FFF2-40B4-BE49-F238E27FC236}">
                    <a16:creationId xmlns:a16="http://schemas.microsoft.com/office/drawing/2014/main" id="{595EC7B1-F91F-E749-8E85-DE51BFBD7297}"/>
                  </a:ext>
                </a:extLst>
              </p:cNvPr>
              <p:cNvPicPr/>
              <p:nvPr/>
            </p:nvPicPr>
            <p:blipFill>
              <a:blip r:embed="rId13"/>
              <a:stretch>
                <a:fillRect/>
              </a:stretch>
            </p:blipFill>
            <p:spPr>
              <a:xfrm>
                <a:off x="7260565" y="3667219"/>
                <a:ext cx="115200" cy="694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Ink 18">
                <a:extLst>
                  <a:ext uri="{FF2B5EF4-FFF2-40B4-BE49-F238E27FC236}">
                    <a16:creationId xmlns:a16="http://schemas.microsoft.com/office/drawing/2014/main" id="{B3C03615-C709-AB4C-938D-DE3B3E26A513}"/>
                  </a:ext>
                </a:extLst>
              </p14:cNvPr>
              <p14:cNvContentPartPr/>
              <p14:nvPr/>
            </p14:nvContentPartPr>
            <p14:xfrm>
              <a:off x="7824865" y="3761449"/>
              <a:ext cx="10800" cy="331560"/>
            </p14:xfrm>
          </p:contentPart>
        </mc:Choice>
        <mc:Fallback xmlns="">
          <p:pic>
            <p:nvPicPr>
              <p:cNvPr id="19" name="Ink 18">
                <a:extLst>
                  <a:ext uri="{FF2B5EF4-FFF2-40B4-BE49-F238E27FC236}">
                    <a16:creationId xmlns:a16="http://schemas.microsoft.com/office/drawing/2014/main" id="{B3C03615-C709-AB4C-938D-DE3B3E26A513}"/>
                  </a:ext>
                </a:extLst>
              </p:cNvPr>
              <p:cNvPicPr/>
              <p:nvPr/>
            </p:nvPicPr>
            <p:blipFill>
              <a:blip r:embed="rId15"/>
              <a:stretch>
                <a:fillRect/>
              </a:stretch>
            </p:blipFill>
            <p:spPr>
              <a:xfrm>
                <a:off x="7770865" y="3653449"/>
                <a:ext cx="118440" cy="547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F4528A93-4EBE-F042-AF28-8F5D0AF4C160}"/>
                  </a:ext>
                </a:extLst>
              </p14:cNvPr>
              <p14:cNvContentPartPr/>
              <p14:nvPr/>
            </p14:nvContentPartPr>
            <p14:xfrm>
              <a:off x="7327795" y="4887619"/>
              <a:ext cx="11070" cy="352620"/>
            </p14:xfrm>
          </p:contentPart>
        </mc:Choice>
        <mc:Fallback xmlns="">
          <p:pic>
            <p:nvPicPr>
              <p:cNvPr id="22" name="Ink 21">
                <a:extLst>
                  <a:ext uri="{FF2B5EF4-FFF2-40B4-BE49-F238E27FC236}">
                    <a16:creationId xmlns:a16="http://schemas.microsoft.com/office/drawing/2014/main" id="{F4528A93-4EBE-F042-AF28-8F5D0AF4C160}"/>
                  </a:ext>
                </a:extLst>
              </p:cNvPr>
              <p:cNvPicPr/>
              <p:nvPr/>
            </p:nvPicPr>
            <p:blipFill>
              <a:blip r:embed="rId17"/>
              <a:stretch>
                <a:fillRect/>
              </a:stretch>
            </p:blipFill>
            <p:spPr>
              <a:xfrm>
                <a:off x="7274230" y="4779674"/>
                <a:ext cx="117842" cy="56815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Ink 22">
                <a:extLst>
                  <a:ext uri="{FF2B5EF4-FFF2-40B4-BE49-F238E27FC236}">
                    <a16:creationId xmlns:a16="http://schemas.microsoft.com/office/drawing/2014/main" id="{957A93DF-58E2-AB4A-9264-D9B20C5D3C83}"/>
                  </a:ext>
                </a:extLst>
              </p14:cNvPr>
              <p14:cNvContentPartPr/>
              <p14:nvPr/>
            </p14:nvContentPartPr>
            <p14:xfrm>
              <a:off x="7839445" y="4928119"/>
              <a:ext cx="2700" cy="384210"/>
            </p14:xfrm>
          </p:contentPart>
        </mc:Choice>
        <mc:Fallback xmlns="">
          <p:pic>
            <p:nvPicPr>
              <p:cNvPr id="23" name="Ink 22">
                <a:extLst>
                  <a:ext uri="{FF2B5EF4-FFF2-40B4-BE49-F238E27FC236}">
                    <a16:creationId xmlns:a16="http://schemas.microsoft.com/office/drawing/2014/main" id="{957A93DF-58E2-AB4A-9264-D9B20C5D3C83}"/>
                  </a:ext>
                </a:extLst>
              </p:cNvPr>
              <p:cNvPicPr/>
              <p:nvPr/>
            </p:nvPicPr>
            <p:blipFill>
              <a:blip r:embed="rId19"/>
              <a:stretch>
                <a:fillRect/>
              </a:stretch>
            </p:blipFill>
            <p:spPr>
              <a:xfrm>
                <a:off x="7788820" y="4820195"/>
                <a:ext cx="103613" cy="599699"/>
              </a:xfrm>
              <a:prstGeom prst="rect">
                <a:avLst/>
              </a:prstGeom>
            </p:spPr>
          </p:pic>
        </mc:Fallback>
      </mc:AlternateContent>
    </p:spTree>
    <p:extLst>
      <p:ext uri="{BB962C8B-B14F-4D97-AF65-F5344CB8AC3E}">
        <p14:creationId xmlns:p14="http://schemas.microsoft.com/office/powerpoint/2010/main" val="2113547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2327088" y="115859"/>
            <a:ext cx="4483554" cy="755267"/>
          </a:xfrm>
        </p:spPr>
        <p:txBody>
          <a:bodyPr>
            <a:normAutofit/>
          </a:bodyPr>
          <a:lstStyle/>
          <a:p>
            <a:r>
              <a:rPr lang="en-US" sz="3200" dirty="0">
                <a:latin typeface="Goudy Old Style" panose="02020502050305020303" pitchFamily="18" charset="77"/>
              </a:rPr>
              <a:t>Data Interference</a:t>
            </a:r>
          </a:p>
        </p:txBody>
      </p:sp>
      <p:pic>
        <p:nvPicPr>
          <p:cNvPr id="13" name="Picture 12">
            <a:extLst>
              <a:ext uri="{FF2B5EF4-FFF2-40B4-BE49-F238E27FC236}">
                <a16:creationId xmlns:a16="http://schemas.microsoft.com/office/drawing/2014/main" id="{0BD47EB8-B6E1-5446-A960-4E8EF8828F17}"/>
              </a:ext>
            </a:extLst>
          </p:cNvPr>
          <p:cNvPicPr>
            <a:picLocks noChangeAspect="1"/>
          </p:cNvPicPr>
          <p:nvPr/>
        </p:nvPicPr>
        <p:blipFill>
          <a:blip r:embed="rId3"/>
          <a:stretch>
            <a:fillRect/>
          </a:stretch>
        </p:blipFill>
        <p:spPr>
          <a:xfrm>
            <a:off x="334289" y="1641884"/>
            <a:ext cx="3844947" cy="4975813"/>
          </a:xfrm>
          <a:prstGeom prst="rect">
            <a:avLst/>
          </a:prstGeom>
          <a:solidFill>
            <a:schemeClr val="bg1"/>
          </a:solidFill>
        </p:spPr>
      </p:pic>
      <p:sp>
        <p:nvSpPr>
          <p:cNvPr id="16" name="Title 1">
            <a:extLst>
              <a:ext uri="{FF2B5EF4-FFF2-40B4-BE49-F238E27FC236}">
                <a16:creationId xmlns:a16="http://schemas.microsoft.com/office/drawing/2014/main" id="{86D9DD44-DF4E-D842-B85D-321F6F150AEB}"/>
              </a:ext>
            </a:extLst>
          </p:cNvPr>
          <p:cNvSpPr txBox="1">
            <a:spLocks/>
          </p:cNvSpPr>
          <p:nvPr/>
        </p:nvSpPr>
        <p:spPr>
          <a:xfrm>
            <a:off x="939663" y="742855"/>
            <a:ext cx="2634198" cy="459965"/>
          </a:xfrm>
          <a:prstGeom prst="rect">
            <a:avLst/>
          </a:prstGeom>
          <a:effectLst>
            <a:outerShdw blurRad="25400" dir="17880000">
              <a:srgbClr val="000000">
                <a:alpha val="46000"/>
              </a:srgbClr>
            </a:outerShdw>
          </a:effectLst>
        </p:spPr>
        <p:txBody>
          <a:bodyPr vert="horz" lIns="68580" tIns="34290" rIns="68580" bIns="34290" rtlCol="0" anchor="ctr">
            <a:normAutofit fontScale="92500"/>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rPr>
              <a:t>Condensing Humidity</a:t>
            </a:r>
          </a:p>
        </p:txBody>
      </p:sp>
      <p:pic>
        <p:nvPicPr>
          <p:cNvPr id="17" name="Picture 16">
            <a:extLst>
              <a:ext uri="{FF2B5EF4-FFF2-40B4-BE49-F238E27FC236}">
                <a16:creationId xmlns:a16="http://schemas.microsoft.com/office/drawing/2014/main" id="{F116835F-979A-EF4E-9778-B18DFD327084}"/>
              </a:ext>
            </a:extLst>
          </p:cNvPr>
          <p:cNvPicPr>
            <a:picLocks noChangeAspect="1"/>
          </p:cNvPicPr>
          <p:nvPr/>
        </p:nvPicPr>
        <p:blipFill>
          <a:blip r:embed="rId4"/>
          <a:srcRect/>
          <a:stretch/>
        </p:blipFill>
        <p:spPr>
          <a:xfrm>
            <a:off x="4958495" y="1641884"/>
            <a:ext cx="3844947" cy="4975814"/>
          </a:xfrm>
          <a:prstGeom prst="rect">
            <a:avLst/>
          </a:prstGeom>
          <a:solidFill>
            <a:schemeClr val="bg1"/>
          </a:solidFill>
        </p:spPr>
      </p:pic>
      <p:sp>
        <p:nvSpPr>
          <p:cNvPr id="18" name="Title 1">
            <a:extLst>
              <a:ext uri="{FF2B5EF4-FFF2-40B4-BE49-F238E27FC236}">
                <a16:creationId xmlns:a16="http://schemas.microsoft.com/office/drawing/2014/main" id="{1A74AA1B-8C7D-644A-AD8E-D6E6706C0AD7}"/>
              </a:ext>
            </a:extLst>
          </p:cNvPr>
          <p:cNvSpPr txBox="1">
            <a:spLocks/>
          </p:cNvSpPr>
          <p:nvPr/>
        </p:nvSpPr>
        <p:spPr>
          <a:xfrm>
            <a:off x="5563868" y="742855"/>
            <a:ext cx="2634198" cy="459965"/>
          </a:xfrm>
          <a:prstGeom prst="rect">
            <a:avLst/>
          </a:prstGeom>
          <a:effectLst>
            <a:outerShdw blurRad="25400" dir="17880000">
              <a:srgbClr val="000000">
                <a:alpha val="46000"/>
              </a:srgbClr>
            </a:outerShdw>
          </a:effectLst>
        </p:spPr>
        <p:txBody>
          <a:bodyPr vert="horz" lIns="68580" tIns="34290" rIns="68580" bIns="34290" rtlCol="0" anchor="ctr">
            <a:normAutofit/>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rPr>
              <a:t>EMF</a:t>
            </a:r>
          </a:p>
        </p:txBody>
      </p:sp>
      <p:sp>
        <p:nvSpPr>
          <p:cNvPr id="32" name="Title 1">
            <a:extLst>
              <a:ext uri="{FF2B5EF4-FFF2-40B4-BE49-F238E27FC236}">
                <a16:creationId xmlns:a16="http://schemas.microsoft.com/office/drawing/2014/main" id="{0E1E7CFF-9D99-B744-A752-59C094BEFFE2}"/>
              </a:ext>
            </a:extLst>
          </p:cNvPr>
          <p:cNvSpPr txBox="1">
            <a:spLocks/>
          </p:cNvSpPr>
          <p:nvPr/>
        </p:nvSpPr>
        <p:spPr>
          <a:xfrm>
            <a:off x="205632" y="1122455"/>
            <a:ext cx="4114800" cy="459965"/>
          </a:xfrm>
          <a:prstGeom prst="rect">
            <a:avLst/>
          </a:prstGeom>
          <a:effectLst>
            <a:outerShdw blurRad="25400" dir="17880000">
              <a:srgbClr val="000000">
                <a:alpha val="46000"/>
              </a:srgbClr>
            </a:outerShdw>
          </a:effectLst>
        </p:spPr>
        <p:txBody>
          <a:bodyPr vert="horz" lIns="68580" tIns="34290" rIns="68580" bIns="34290" rtlCol="0" anchor="ctr">
            <a:normAutofit fontScale="32500" lnSpcReduction="20000"/>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rPr>
              <a:t>Notice the sudden drop in temperature and rise in humidity at the start of the test. The average temperature and humidity are conducive to an environment in which condensing humidity can occur. With these conditions it is possible for the electrometer to ‘run away’. </a:t>
            </a:r>
          </a:p>
        </p:txBody>
      </p:sp>
      <p:sp>
        <p:nvSpPr>
          <p:cNvPr id="33" name="Title 1">
            <a:extLst>
              <a:ext uri="{FF2B5EF4-FFF2-40B4-BE49-F238E27FC236}">
                <a16:creationId xmlns:a16="http://schemas.microsoft.com/office/drawing/2014/main" id="{9F5BCC3B-8E8B-7F42-9CC4-F9ACEF1C0DEA}"/>
              </a:ext>
            </a:extLst>
          </p:cNvPr>
          <p:cNvSpPr txBox="1">
            <a:spLocks/>
          </p:cNvSpPr>
          <p:nvPr/>
        </p:nvSpPr>
        <p:spPr>
          <a:xfrm>
            <a:off x="4823567" y="1122455"/>
            <a:ext cx="4114801" cy="459965"/>
          </a:xfrm>
          <a:prstGeom prst="rect">
            <a:avLst/>
          </a:prstGeom>
          <a:effectLst>
            <a:outerShdw blurRad="25400" dir="17880000">
              <a:srgbClr val="000000">
                <a:alpha val="46000"/>
              </a:srgbClr>
            </a:outerShdw>
          </a:effectLst>
        </p:spPr>
        <p:txBody>
          <a:bodyPr vert="horz" lIns="68580" tIns="34290" rIns="68580" bIns="34290" rtlCol="0" anchor="ctr">
            <a:normAutofit fontScale="32500" lnSpcReduction="20000"/>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rPr>
              <a:t>It is possible to overwhelm the electrometer on the CRM-LPT if it is placed near high-powered radio equipment such as modems/routers/cellular devices. Make sure to place your CRM at least 10 feet away from any wireless transmitting devices.</a:t>
            </a:r>
          </a:p>
        </p:txBody>
      </p:sp>
      <mc:AlternateContent xmlns:mc="http://schemas.openxmlformats.org/markup-compatibility/2006" xmlns:p14="http://schemas.microsoft.com/office/powerpoint/2010/main">
        <mc:Choice Requires="p14">
          <p:contentPart p14:bwMode="auto" r:id="rId5">
            <p14:nvContentPartPr>
              <p14:cNvPr id="27" name="Ink 26">
                <a:extLst>
                  <a:ext uri="{FF2B5EF4-FFF2-40B4-BE49-F238E27FC236}">
                    <a16:creationId xmlns:a16="http://schemas.microsoft.com/office/drawing/2014/main" id="{86049658-94E6-1A4D-9417-E848B220D521}"/>
                  </a:ext>
                </a:extLst>
              </p14:cNvPr>
              <p14:cNvContentPartPr/>
              <p14:nvPr/>
            </p14:nvContentPartPr>
            <p14:xfrm>
              <a:off x="872626" y="3728346"/>
              <a:ext cx="6480" cy="130140"/>
            </p14:xfrm>
          </p:contentPart>
        </mc:Choice>
        <mc:Fallback xmlns="">
          <p:pic>
            <p:nvPicPr>
              <p:cNvPr id="27" name="Ink 26">
                <a:extLst>
                  <a:ext uri="{FF2B5EF4-FFF2-40B4-BE49-F238E27FC236}">
                    <a16:creationId xmlns:a16="http://schemas.microsoft.com/office/drawing/2014/main" id="{86049658-94E6-1A4D-9417-E848B220D521}"/>
                  </a:ext>
                </a:extLst>
              </p:cNvPr>
              <p:cNvPicPr/>
              <p:nvPr/>
            </p:nvPicPr>
            <p:blipFill>
              <a:blip r:embed="rId6"/>
              <a:stretch>
                <a:fillRect/>
              </a:stretch>
            </p:blipFill>
            <p:spPr>
              <a:xfrm>
                <a:off x="782626" y="3548595"/>
                <a:ext cx="186120" cy="48928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4" name="Ink 33">
                <a:extLst>
                  <a:ext uri="{FF2B5EF4-FFF2-40B4-BE49-F238E27FC236}">
                    <a16:creationId xmlns:a16="http://schemas.microsoft.com/office/drawing/2014/main" id="{363A2F7E-01C0-B740-9C83-C870509753CE}"/>
                  </a:ext>
                </a:extLst>
              </p14:cNvPr>
              <p14:cNvContentPartPr/>
              <p14:nvPr/>
            </p14:nvContentPartPr>
            <p14:xfrm>
              <a:off x="882526" y="4511293"/>
              <a:ext cx="1890" cy="139590"/>
            </p14:xfrm>
          </p:contentPart>
        </mc:Choice>
        <mc:Fallback xmlns="">
          <p:pic>
            <p:nvPicPr>
              <p:cNvPr id="34" name="Ink 33">
                <a:extLst>
                  <a:ext uri="{FF2B5EF4-FFF2-40B4-BE49-F238E27FC236}">
                    <a16:creationId xmlns:a16="http://schemas.microsoft.com/office/drawing/2014/main" id="{363A2F7E-01C0-B740-9C83-C870509753CE}"/>
                  </a:ext>
                </a:extLst>
              </p:cNvPr>
              <p:cNvPicPr/>
              <p:nvPr/>
            </p:nvPicPr>
            <p:blipFill>
              <a:blip r:embed="rId8"/>
              <a:stretch>
                <a:fillRect/>
              </a:stretch>
            </p:blipFill>
            <p:spPr>
              <a:xfrm>
                <a:off x="803776" y="4330944"/>
                <a:ext cx="159075" cy="49992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93872BD4-6296-ADDC-880E-4062D8B6B585}"/>
                  </a:ext>
                </a:extLst>
              </p14:cNvPr>
              <p14:cNvContentPartPr/>
              <p14:nvPr/>
            </p14:nvContentPartPr>
            <p14:xfrm>
              <a:off x="1133201" y="2540630"/>
              <a:ext cx="29160" cy="483120"/>
            </p14:xfrm>
          </p:contentPart>
        </mc:Choice>
        <mc:Fallback xmlns="">
          <p:pic>
            <p:nvPicPr>
              <p:cNvPr id="3" name="Ink 2">
                <a:extLst>
                  <a:ext uri="{FF2B5EF4-FFF2-40B4-BE49-F238E27FC236}">
                    <a16:creationId xmlns:a16="http://schemas.microsoft.com/office/drawing/2014/main" id="{93872BD4-6296-ADDC-880E-4062D8B6B585}"/>
                  </a:ext>
                </a:extLst>
              </p:cNvPr>
              <p:cNvPicPr/>
              <p:nvPr/>
            </p:nvPicPr>
            <p:blipFill>
              <a:blip r:embed="rId10"/>
              <a:stretch>
                <a:fillRect/>
              </a:stretch>
            </p:blipFill>
            <p:spPr>
              <a:xfrm>
                <a:off x="1043561" y="2360630"/>
                <a:ext cx="208800" cy="842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Ink 3">
                <a:extLst>
                  <a:ext uri="{FF2B5EF4-FFF2-40B4-BE49-F238E27FC236}">
                    <a16:creationId xmlns:a16="http://schemas.microsoft.com/office/drawing/2014/main" id="{6430EDA3-1ACF-91C0-54E4-6B9F253375F7}"/>
                  </a:ext>
                </a:extLst>
              </p14:cNvPr>
              <p14:cNvContentPartPr/>
              <p14:nvPr/>
            </p14:nvContentPartPr>
            <p14:xfrm>
              <a:off x="1789841" y="2363870"/>
              <a:ext cx="1981800" cy="23040"/>
            </p14:xfrm>
          </p:contentPart>
        </mc:Choice>
        <mc:Fallback xmlns="">
          <p:pic>
            <p:nvPicPr>
              <p:cNvPr id="4" name="Ink 3">
                <a:extLst>
                  <a:ext uri="{FF2B5EF4-FFF2-40B4-BE49-F238E27FC236}">
                    <a16:creationId xmlns:a16="http://schemas.microsoft.com/office/drawing/2014/main" id="{6430EDA3-1ACF-91C0-54E4-6B9F253375F7}"/>
                  </a:ext>
                </a:extLst>
              </p:cNvPr>
              <p:cNvPicPr/>
              <p:nvPr/>
            </p:nvPicPr>
            <p:blipFill>
              <a:blip r:embed="rId12"/>
              <a:stretch>
                <a:fillRect/>
              </a:stretch>
            </p:blipFill>
            <p:spPr>
              <a:xfrm>
                <a:off x="1700201" y="2184230"/>
                <a:ext cx="2161440" cy="382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3E67EB03-6171-30DC-1613-B4F3D36202FD}"/>
                  </a:ext>
                </a:extLst>
              </p14:cNvPr>
              <p14:cNvContentPartPr/>
              <p14:nvPr/>
            </p14:nvContentPartPr>
            <p14:xfrm>
              <a:off x="6248336" y="2144542"/>
              <a:ext cx="36720" cy="865800"/>
            </p14:xfrm>
          </p:contentPart>
        </mc:Choice>
        <mc:Fallback xmlns="">
          <p:pic>
            <p:nvPicPr>
              <p:cNvPr id="7" name="Ink 6">
                <a:extLst>
                  <a:ext uri="{FF2B5EF4-FFF2-40B4-BE49-F238E27FC236}">
                    <a16:creationId xmlns:a16="http://schemas.microsoft.com/office/drawing/2014/main" id="{3E67EB03-6171-30DC-1613-B4F3D36202FD}"/>
                  </a:ext>
                </a:extLst>
              </p:cNvPr>
              <p:cNvPicPr/>
              <p:nvPr/>
            </p:nvPicPr>
            <p:blipFill>
              <a:blip r:embed="rId14"/>
              <a:stretch>
                <a:fillRect/>
              </a:stretch>
            </p:blipFill>
            <p:spPr>
              <a:xfrm>
                <a:off x="6158696" y="1964902"/>
                <a:ext cx="216360" cy="1225440"/>
              </a:xfrm>
              <a:prstGeom prst="rect">
                <a:avLst/>
              </a:prstGeom>
            </p:spPr>
          </p:pic>
        </mc:Fallback>
      </mc:AlternateContent>
    </p:spTree>
    <p:extLst>
      <p:ext uri="{BB962C8B-B14F-4D97-AF65-F5344CB8AC3E}">
        <p14:creationId xmlns:p14="http://schemas.microsoft.com/office/powerpoint/2010/main" val="48929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7F57C50-6F0A-43FD-BEB5-8DBF07FC4B8B}"/>
              </a:ext>
            </a:extLst>
          </p:cNvPr>
          <p:cNvSpPr>
            <a:spLocks noGrp="1"/>
          </p:cNvSpPr>
          <p:nvPr>
            <p:ph type="title"/>
          </p:nvPr>
        </p:nvSpPr>
        <p:spPr>
          <a:xfrm>
            <a:off x="393616" y="2116669"/>
            <a:ext cx="2999146" cy="2624662"/>
          </a:xfrm>
        </p:spPr>
        <p:txBody>
          <a:bodyPr vert="horz" lIns="68580" tIns="34290" rIns="68580" bIns="34290" rtlCol="0" anchor="b">
            <a:noAutofit/>
          </a:bodyPr>
          <a:lstStyle/>
          <a:p>
            <a:r>
              <a:rPr lang="en-US" dirty="0"/>
              <a:t>Declaration of Voluntary Compliance Example</a:t>
            </a:r>
          </a:p>
        </p:txBody>
      </p:sp>
      <p:pic>
        <p:nvPicPr>
          <p:cNvPr id="15" name="Picture 14">
            <a:extLst>
              <a:ext uri="{FF2B5EF4-FFF2-40B4-BE49-F238E27FC236}">
                <a16:creationId xmlns:a16="http://schemas.microsoft.com/office/drawing/2014/main" id="{880B3992-5C68-4347-813C-07DF865FF7D9}"/>
              </a:ext>
            </a:extLst>
          </p:cNvPr>
          <p:cNvPicPr>
            <a:picLocks noChangeAspect="1"/>
          </p:cNvPicPr>
          <p:nvPr/>
        </p:nvPicPr>
        <p:blipFill>
          <a:blip r:embed="rId3"/>
          <a:stretch>
            <a:fillRect/>
          </a:stretch>
        </p:blipFill>
        <p:spPr>
          <a:xfrm>
            <a:off x="3893576" y="137463"/>
            <a:ext cx="5086921" cy="6583074"/>
          </a:xfrm>
          <a:prstGeom prst="rect">
            <a:avLst/>
          </a:prstGeom>
          <a:solidFill>
            <a:schemeClr val="bg1"/>
          </a:solidFill>
        </p:spPr>
      </p:pic>
    </p:spTree>
    <p:extLst>
      <p:ext uri="{BB962C8B-B14F-4D97-AF65-F5344CB8AC3E}">
        <p14:creationId xmlns:p14="http://schemas.microsoft.com/office/powerpoint/2010/main" val="4673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1D848-FF01-A1DB-4651-42A4E503147D}"/>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340ECEAB-77CC-B819-32F8-9FB408075A31}"/>
              </a:ext>
            </a:extLst>
          </p:cNvPr>
          <p:cNvPicPr>
            <a:picLocks noChangeAspect="1"/>
          </p:cNvPicPr>
          <p:nvPr/>
        </p:nvPicPr>
        <p:blipFill>
          <a:blip r:embed="rId2"/>
          <a:srcRect/>
          <a:stretch/>
        </p:blipFill>
        <p:spPr>
          <a:xfrm>
            <a:off x="166195" y="0"/>
            <a:ext cx="2613340" cy="3381971"/>
          </a:xfrm>
          <a:prstGeom prst="rect">
            <a:avLst/>
          </a:prstGeom>
          <a:solidFill>
            <a:schemeClr val="bg1"/>
          </a:solidFill>
        </p:spPr>
      </p:pic>
      <p:pic>
        <p:nvPicPr>
          <p:cNvPr id="20" name="Picture 19">
            <a:extLst>
              <a:ext uri="{FF2B5EF4-FFF2-40B4-BE49-F238E27FC236}">
                <a16:creationId xmlns:a16="http://schemas.microsoft.com/office/drawing/2014/main" id="{3BE38A6B-C4D9-2B99-4D57-3BF170A4C928}"/>
              </a:ext>
            </a:extLst>
          </p:cNvPr>
          <p:cNvPicPr>
            <a:picLocks noChangeAspect="1"/>
          </p:cNvPicPr>
          <p:nvPr/>
        </p:nvPicPr>
        <p:blipFill>
          <a:blip r:embed="rId3"/>
          <a:srcRect/>
          <a:stretch/>
        </p:blipFill>
        <p:spPr>
          <a:xfrm>
            <a:off x="3265330" y="-1"/>
            <a:ext cx="2613341" cy="3381970"/>
          </a:xfrm>
          <a:prstGeom prst="rect">
            <a:avLst/>
          </a:prstGeom>
          <a:solidFill>
            <a:schemeClr val="bg1"/>
          </a:solidFill>
        </p:spPr>
      </p:pic>
      <p:pic>
        <p:nvPicPr>
          <p:cNvPr id="21" name="Picture 20">
            <a:extLst>
              <a:ext uri="{FF2B5EF4-FFF2-40B4-BE49-F238E27FC236}">
                <a16:creationId xmlns:a16="http://schemas.microsoft.com/office/drawing/2014/main" id="{A5C55A1F-6E53-93E2-70BC-D3BD5D0BD4C9}"/>
              </a:ext>
            </a:extLst>
          </p:cNvPr>
          <p:cNvPicPr>
            <a:picLocks noChangeAspect="1"/>
          </p:cNvPicPr>
          <p:nvPr/>
        </p:nvPicPr>
        <p:blipFill>
          <a:blip r:embed="rId4"/>
          <a:srcRect/>
          <a:stretch/>
        </p:blipFill>
        <p:spPr>
          <a:xfrm>
            <a:off x="6364466" y="0"/>
            <a:ext cx="2613341" cy="3381970"/>
          </a:xfrm>
          <a:prstGeom prst="rect">
            <a:avLst/>
          </a:prstGeom>
          <a:solidFill>
            <a:schemeClr val="bg1"/>
          </a:solidFill>
        </p:spPr>
      </p:pic>
      <p:pic>
        <p:nvPicPr>
          <p:cNvPr id="4" name="Picture 3">
            <a:extLst>
              <a:ext uri="{FF2B5EF4-FFF2-40B4-BE49-F238E27FC236}">
                <a16:creationId xmlns:a16="http://schemas.microsoft.com/office/drawing/2014/main" id="{E8C0FCE8-E65D-A557-7E13-87B09E4EC25A}"/>
              </a:ext>
            </a:extLst>
          </p:cNvPr>
          <p:cNvPicPr>
            <a:picLocks noChangeAspect="1"/>
          </p:cNvPicPr>
          <p:nvPr/>
        </p:nvPicPr>
        <p:blipFill>
          <a:blip r:embed="rId5"/>
          <a:srcRect/>
          <a:stretch/>
        </p:blipFill>
        <p:spPr>
          <a:xfrm>
            <a:off x="166195" y="3476031"/>
            <a:ext cx="2613340" cy="3381969"/>
          </a:xfrm>
          <a:prstGeom prst="rect">
            <a:avLst/>
          </a:prstGeom>
          <a:solidFill>
            <a:schemeClr val="bg1"/>
          </a:solidFill>
        </p:spPr>
      </p:pic>
      <p:pic>
        <p:nvPicPr>
          <p:cNvPr id="5" name="Picture 4">
            <a:extLst>
              <a:ext uri="{FF2B5EF4-FFF2-40B4-BE49-F238E27FC236}">
                <a16:creationId xmlns:a16="http://schemas.microsoft.com/office/drawing/2014/main" id="{370BD77B-95F4-C043-0A0E-0DA871588044}"/>
              </a:ext>
            </a:extLst>
          </p:cNvPr>
          <p:cNvPicPr>
            <a:picLocks noChangeAspect="1"/>
          </p:cNvPicPr>
          <p:nvPr/>
        </p:nvPicPr>
        <p:blipFill>
          <a:blip r:embed="rId6"/>
          <a:srcRect/>
          <a:stretch/>
        </p:blipFill>
        <p:spPr>
          <a:xfrm>
            <a:off x="3265331" y="3476031"/>
            <a:ext cx="2613340" cy="3381969"/>
          </a:xfrm>
          <a:prstGeom prst="rect">
            <a:avLst/>
          </a:prstGeom>
          <a:solidFill>
            <a:schemeClr val="bg1"/>
          </a:solidFill>
        </p:spPr>
      </p:pic>
      <p:pic>
        <p:nvPicPr>
          <p:cNvPr id="6" name="Picture 5">
            <a:extLst>
              <a:ext uri="{FF2B5EF4-FFF2-40B4-BE49-F238E27FC236}">
                <a16:creationId xmlns:a16="http://schemas.microsoft.com/office/drawing/2014/main" id="{D2D516F1-0C2D-79C1-E4F1-01CCEB91453F}"/>
              </a:ext>
            </a:extLst>
          </p:cNvPr>
          <p:cNvPicPr>
            <a:picLocks noChangeAspect="1"/>
          </p:cNvPicPr>
          <p:nvPr/>
        </p:nvPicPr>
        <p:blipFill>
          <a:blip r:embed="rId7"/>
          <a:srcRect/>
          <a:stretch/>
        </p:blipFill>
        <p:spPr>
          <a:xfrm>
            <a:off x="6364466" y="3476031"/>
            <a:ext cx="2613340" cy="3381969"/>
          </a:xfrm>
          <a:prstGeom prst="rect">
            <a:avLst/>
          </a:prstGeom>
          <a:solidFill>
            <a:schemeClr val="bg1"/>
          </a:solidFill>
        </p:spPr>
      </p:pic>
      <p:sp>
        <p:nvSpPr>
          <p:cNvPr id="9" name="TextBox 8">
            <a:extLst>
              <a:ext uri="{FF2B5EF4-FFF2-40B4-BE49-F238E27FC236}">
                <a16:creationId xmlns:a16="http://schemas.microsoft.com/office/drawing/2014/main" id="{8ED6AD90-035B-9FEF-3A50-7BDE6C5E7199}"/>
              </a:ext>
            </a:extLst>
          </p:cNvPr>
          <p:cNvSpPr txBox="1"/>
          <p:nvPr/>
        </p:nvSpPr>
        <p:spPr>
          <a:xfrm>
            <a:off x="0" y="1119811"/>
            <a:ext cx="9144000" cy="4524315"/>
          </a:xfrm>
          <a:prstGeom prst="rect">
            <a:avLst/>
          </a:prstGeom>
          <a:noFill/>
        </p:spPr>
        <p:txBody>
          <a:bodyPr wrap="square" rtlCol="0">
            <a:spAutoFit/>
          </a:bodyPr>
          <a:lstStyle/>
          <a:p>
            <a:pPr algn="ctr"/>
            <a:r>
              <a:rPr lang="en-US" sz="14400" dirty="0">
                <a:solidFill>
                  <a:srgbClr val="FFC000">
                    <a:alpha val="21713"/>
                  </a:srgbClr>
                </a:solidFill>
              </a:rPr>
              <a:t>EXAMPLE</a:t>
            </a:r>
            <a:endParaRPr lang="en-US" sz="12200" dirty="0">
              <a:solidFill>
                <a:srgbClr val="FFC000">
                  <a:alpha val="21713"/>
                </a:srgbClr>
              </a:solidFill>
            </a:endParaRPr>
          </a:p>
          <a:p>
            <a:pPr algn="ctr"/>
            <a:r>
              <a:rPr lang="en-US" sz="14400" dirty="0">
                <a:solidFill>
                  <a:srgbClr val="FFC000">
                    <a:alpha val="21713"/>
                  </a:srgbClr>
                </a:solidFill>
              </a:rPr>
              <a:t>REPORT</a:t>
            </a:r>
          </a:p>
        </p:txBody>
      </p:sp>
    </p:spTree>
    <p:extLst>
      <p:ext uri="{BB962C8B-B14F-4D97-AF65-F5344CB8AC3E}">
        <p14:creationId xmlns:p14="http://schemas.microsoft.com/office/powerpoint/2010/main" val="1739570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EPA &amp; Industry Protocols</a:t>
            </a:r>
          </a:p>
        </p:txBody>
      </p:sp>
      <p:sp>
        <p:nvSpPr>
          <p:cNvPr id="3" name="Content Placeholder 2"/>
          <p:cNvSpPr>
            <a:spLocks noGrp="1"/>
          </p:cNvSpPr>
          <p:nvPr>
            <p:ph idx="1"/>
          </p:nvPr>
        </p:nvSpPr>
        <p:spPr/>
        <p:txBody>
          <a:bodyPr>
            <a:normAutofit/>
          </a:bodyPr>
          <a:lstStyle/>
          <a:p>
            <a:r>
              <a:rPr lang="en-US" sz="2600" b="1"/>
              <a:t>ANSI/AARST MAH-2023</a:t>
            </a:r>
          </a:p>
          <a:p>
            <a:pPr lvl="1"/>
            <a:r>
              <a:rPr lang="en-US" sz="1400" b="1">
                <a:hlinkClick r:id="rId2"/>
              </a:rPr>
              <a:t>Protocol for Conducting Measurements of Radon and Radon Decay Products in Homes</a:t>
            </a:r>
            <a:endParaRPr lang="en-US" sz="1400" b="1"/>
          </a:p>
          <a:p>
            <a:pPr lvl="1"/>
            <a:endParaRPr lang="en-US" sz="1400" b="1"/>
          </a:p>
          <a:p>
            <a:r>
              <a:rPr lang="en-US" sz="2600" b="1"/>
              <a:t>ANSI/AARST MA-MFLB-2023</a:t>
            </a:r>
          </a:p>
          <a:p>
            <a:pPr lvl="1"/>
            <a:r>
              <a:rPr lang="en-US" sz="1400" b="1">
                <a:hlinkClick r:id="rId3"/>
              </a:rPr>
              <a:t>Soil Gas Mitigation Standards for existing Multifamily, School, Commercial and Mixed-Use Buildings</a:t>
            </a:r>
            <a:endParaRPr lang="en-US" sz="1400" b="1"/>
          </a:p>
          <a:p>
            <a:pPr lvl="1"/>
            <a:endParaRPr lang="en-US" sz="1400" b="1"/>
          </a:p>
          <a:p>
            <a:r>
              <a:rPr lang="en-US" sz="2600" b="1"/>
              <a:t>ANSI/AARST MS-QA-2023</a:t>
            </a:r>
          </a:p>
          <a:p>
            <a:pPr lvl="1"/>
            <a:r>
              <a:rPr lang="en-US" sz="1400" b="1">
                <a:hlinkClick r:id="rId4"/>
              </a:rPr>
              <a:t>Radon Measurement Systems Quality Assurance</a:t>
            </a:r>
            <a:endParaRPr lang="en-US" sz="1400" b="1"/>
          </a:p>
          <a:p>
            <a:pPr lvl="1"/>
            <a:endParaRPr lang="en-US" sz="1400" b="1"/>
          </a:p>
          <a:p>
            <a:r>
              <a:rPr lang="en-US" sz="2600" b="1"/>
              <a:t>ANSI/AARST MS-PC-2022</a:t>
            </a:r>
          </a:p>
          <a:p>
            <a:pPr lvl="1"/>
            <a:r>
              <a:rPr lang="en-US" sz="1400" b="1">
                <a:hlinkClick r:id="rId5"/>
              </a:rPr>
              <a:t>Performance Specifications for Instrumentation Systems Designed to Measure Radon Gas in Air</a:t>
            </a:r>
            <a:endParaRPr lang="en-US" sz="1400" b="1"/>
          </a:p>
          <a:p>
            <a:pPr lvl="1"/>
            <a:endParaRPr lang="en-US" sz="1400" b="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5">
            <a:extLst>
              <a:ext uri="{FF2B5EF4-FFF2-40B4-BE49-F238E27FC236}">
                <a16:creationId xmlns:a16="http://schemas.microsoft.com/office/drawing/2014/main" id="{7A6EEAC1-66E0-8D46-9C22-4C90B654DEAB}"/>
              </a:ext>
            </a:extLst>
          </p:cNvPr>
          <p:cNvSpPr>
            <a:spLocks noGrp="1"/>
          </p:cNvSpPr>
          <p:nvPr>
            <p:ph type="title"/>
          </p:nvPr>
        </p:nvSpPr>
        <p:spPr>
          <a:xfrm>
            <a:off x="1007307" y="1653187"/>
            <a:ext cx="2328558" cy="2881180"/>
          </a:xfrm>
        </p:spPr>
        <p:txBody>
          <a:bodyPr vert="horz" lIns="68580" tIns="34290" rIns="68580" bIns="34290" rtlCol="0" anchor="b">
            <a:noAutofit/>
          </a:bodyPr>
          <a:lstStyle/>
          <a:p>
            <a:pPr algn="l"/>
            <a:r>
              <a:rPr lang="en-US" sz="5000" dirty="0"/>
              <a:t>Device QA Log Example</a:t>
            </a:r>
          </a:p>
        </p:txBody>
      </p:sp>
      <p:pic>
        <p:nvPicPr>
          <p:cNvPr id="13" name="Picture 12">
            <a:extLst>
              <a:ext uri="{FF2B5EF4-FFF2-40B4-BE49-F238E27FC236}">
                <a16:creationId xmlns:a16="http://schemas.microsoft.com/office/drawing/2014/main" id="{3CFE3738-913B-7B48-AC17-2DE1E4F94E91}"/>
              </a:ext>
            </a:extLst>
          </p:cNvPr>
          <p:cNvPicPr>
            <a:picLocks noChangeAspect="1"/>
          </p:cNvPicPr>
          <p:nvPr/>
        </p:nvPicPr>
        <p:blipFill>
          <a:blip r:embed="rId2"/>
          <a:stretch/>
        </p:blipFill>
        <p:spPr>
          <a:xfrm>
            <a:off x="3855907" y="160108"/>
            <a:ext cx="5051923" cy="6537784"/>
          </a:xfrm>
          <a:prstGeom prst="rect">
            <a:avLst/>
          </a:prstGeom>
          <a:solidFill>
            <a:schemeClr val="bg1"/>
          </a:solidFill>
        </p:spPr>
      </p:pic>
    </p:spTree>
    <p:extLst>
      <p:ext uri="{BB962C8B-B14F-4D97-AF65-F5344CB8AC3E}">
        <p14:creationId xmlns:p14="http://schemas.microsoft.com/office/powerpoint/2010/main" val="31074638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Environmental Interference</a:t>
            </a:r>
          </a:p>
        </p:txBody>
      </p:sp>
      <p:sp>
        <p:nvSpPr>
          <p:cNvPr id="3" name="Content Placeholder 2"/>
          <p:cNvSpPr>
            <a:spLocks noGrp="1"/>
          </p:cNvSpPr>
          <p:nvPr>
            <p:ph idx="1"/>
          </p:nvPr>
        </p:nvSpPr>
        <p:spPr/>
        <p:txBody>
          <a:bodyPr>
            <a:normAutofit fontScale="92500" lnSpcReduction="20000"/>
          </a:bodyPr>
          <a:lstStyle/>
          <a:p>
            <a:r>
              <a:rPr dirty="0"/>
              <a:t>Avoid </a:t>
            </a:r>
            <a:r>
              <a:rPr lang="en-US" dirty="0"/>
              <a:t>areas with </a:t>
            </a:r>
            <a:r>
              <a:rPr dirty="0"/>
              <a:t>condensing humidity</a:t>
            </a:r>
          </a:p>
          <a:p>
            <a:r>
              <a:rPr dirty="0"/>
              <a:t>Keep away from strong EM sources (Wi-Fi, routers</a:t>
            </a:r>
            <a:r>
              <a:rPr lang="en-US" dirty="0"/>
              <a:t>, radio transmitters</a:t>
            </a:r>
            <a:r>
              <a:rPr dirty="0"/>
              <a:t>)</a:t>
            </a:r>
          </a:p>
          <a:p>
            <a:r>
              <a:rPr lang="en-US" dirty="0"/>
              <a:t>The array of sensors included in the CRM-LPT help to isolate and display potential interference caused by the surrounding environment.</a:t>
            </a:r>
          </a:p>
          <a:p>
            <a:r>
              <a:rPr lang="en-US" dirty="0"/>
              <a:t>The CRM-LPT is designed to work at </a:t>
            </a:r>
            <a:r>
              <a:rPr lang="en-US" u="sng" dirty="0"/>
              <a:t>any </a:t>
            </a:r>
            <a:r>
              <a:rPr lang="en-US" dirty="0"/>
              <a:t>traversable elevation. (from mines to mountains)</a:t>
            </a:r>
          </a:p>
          <a:p>
            <a:r>
              <a:rPr lang="en-US" dirty="0"/>
              <a:t>CRM-LPT Operating Humidity &amp; Temperature:</a:t>
            </a:r>
          </a:p>
          <a:p>
            <a:pPr lvl="1"/>
            <a:r>
              <a:rPr lang="en-US" dirty="0"/>
              <a:t>5-90% non-condensing &amp; 35-105°F</a:t>
            </a:r>
          </a:p>
          <a:p>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Calibration &amp; QA</a:t>
            </a:r>
          </a:p>
        </p:txBody>
      </p:sp>
      <p:sp>
        <p:nvSpPr>
          <p:cNvPr id="3" name="Content Placeholder 2"/>
          <p:cNvSpPr>
            <a:spLocks noGrp="1"/>
          </p:cNvSpPr>
          <p:nvPr>
            <p:ph idx="1"/>
          </p:nvPr>
        </p:nvSpPr>
        <p:spPr>
          <a:xfrm>
            <a:off x="457200" y="1600201"/>
            <a:ext cx="8229600" cy="2438400"/>
          </a:xfrm>
        </p:spPr>
        <p:txBody>
          <a:bodyPr>
            <a:normAutofit fontScale="85000" lnSpcReduction="10000"/>
          </a:bodyPr>
          <a:lstStyle/>
          <a:p>
            <a:pPr>
              <a:buFont typeface="Wingdings" pitchFamily="2" charset="2"/>
              <a:buChar char="v"/>
            </a:pPr>
            <a:r>
              <a:rPr sz="2600" dirty="0"/>
              <a:t>Calibration</a:t>
            </a:r>
            <a:r>
              <a:rPr lang="en-US" sz="2600" dirty="0"/>
              <a:t> information</a:t>
            </a:r>
            <a:r>
              <a:rPr sz="2600" dirty="0"/>
              <a:t> visible on device </a:t>
            </a:r>
            <a:r>
              <a:rPr lang="en-US" sz="2600" dirty="0"/>
              <a:t>screen (Device Info Button)</a:t>
            </a:r>
            <a:endParaRPr sz="2200" dirty="0"/>
          </a:p>
          <a:p>
            <a:pPr>
              <a:buFont typeface="Wingdings" pitchFamily="2" charset="2"/>
              <a:buChar char="v"/>
            </a:pPr>
            <a:r>
              <a:rPr lang="en-US" sz="2600" dirty="0"/>
              <a:t>Calibration factor is stored within the device and set by manufacturer</a:t>
            </a:r>
            <a:r>
              <a:rPr sz="2600" dirty="0"/>
              <a:t> (</a:t>
            </a:r>
            <a:r>
              <a:rPr lang="en-US" sz="2600" dirty="0"/>
              <a:t>cannot be tampered with</a:t>
            </a:r>
            <a:r>
              <a:rPr sz="2600" dirty="0"/>
              <a:t>)</a:t>
            </a:r>
            <a:endParaRPr lang="en-US" sz="2600" dirty="0"/>
          </a:p>
          <a:p>
            <a:pPr>
              <a:buFont typeface="Wingdings" pitchFamily="2" charset="2"/>
              <a:buChar char="v"/>
            </a:pPr>
            <a:r>
              <a:rPr lang="en-US" sz="2600" dirty="0"/>
              <a:t>Quality Assurance r</a:t>
            </a:r>
            <a:r>
              <a:rPr sz="2600" dirty="0"/>
              <a:t>educes </a:t>
            </a:r>
            <a:r>
              <a:rPr lang="en-US" sz="2600" dirty="0"/>
              <a:t>the risk of error and ensures reliable results</a:t>
            </a:r>
          </a:p>
          <a:p>
            <a:pPr>
              <a:buFont typeface="Wingdings" pitchFamily="2" charset="2"/>
              <a:buChar char="v"/>
            </a:pPr>
            <a:r>
              <a:rPr lang="en-US" sz="2600" dirty="0"/>
              <a:t>CRM-LPT is to be calibrated annually by an approved calibration lab.</a:t>
            </a:r>
          </a:p>
        </p:txBody>
      </p:sp>
      <p:sp>
        <p:nvSpPr>
          <p:cNvPr id="4" name="TextBox 3">
            <a:extLst>
              <a:ext uri="{FF2B5EF4-FFF2-40B4-BE49-F238E27FC236}">
                <a16:creationId xmlns:a16="http://schemas.microsoft.com/office/drawing/2014/main" id="{7D3EF7C1-C692-E16E-8198-58936575F97C}"/>
              </a:ext>
            </a:extLst>
          </p:cNvPr>
          <p:cNvSpPr txBox="1"/>
          <p:nvPr/>
        </p:nvSpPr>
        <p:spPr>
          <a:xfrm>
            <a:off x="1275680" y="4103637"/>
            <a:ext cx="6592639" cy="2308324"/>
          </a:xfrm>
          <a:prstGeom prst="rect">
            <a:avLst/>
          </a:prstGeom>
          <a:noFill/>
        </p:spPr>
        <p:txBody>
          <a:bodyPr wrap="none" rtlCol="0">
            <a:spAutoFit/>
          </a:bodyPr>
          <a:lstStyle/>
          <a:p>
            <a:pPr algn="ctr"/>
            <a:r>
              <a:rPr lang="en-US" u="sng" dirty="0"/>
              <a:t>Approved Calibration Facilities for the CRM-LPT:</a:t>
            </a:r>
          </a:p>
          <a:p>
            <a:pPr algn="ctr"/>
            <a:r>
              <a:rPr lang="en-US" dirty="0"/>
              <a:t>femto-TECH</a:t>
            </a:r>
          </a:p>
          <a:p>
            <a:pPr algn="ctr"/>
            <a:r>
              <a:rPr lang="en-US" dirty="0"/>
              <a:t>Bowser Morner</a:t>
            </a:r>
          </a:p>
          <a:p>
            <a:pPr algn="ctr"/>
            <a:r>
              <a:rPr lang="en-US" dirty="0"/>
              <a:t>UKHSA</a:t>
            </a:r>
            <a:endParaRPr lang="en-US" dirty="0">
              <a:hlinkClick r:id="rId2"/>
            </a:endParaRPr>
          </a:p>
          <a:p>
            <a:pPr algn="ctr"/>
            <a:endParaRPr lang="en-US" dirty="0">
              <a:hlinkClick r:id="rId2"/>
            </a:endParaRPr>
          </a:p>
          <a:p>
            <a:pPr algn="ctr"/>
            <a:r>
              <a:rPr lang="en-US" dirty="0">
                <a:hlinkClick r:id="rId2"/>
              </a:rPr>
              <a:t>Click here for more information about our radon calibration services</a:t>
            </a:r>
            <a:endParaRPr lang="en-US" dirty="0"/>
          </a:p>
          <a:p>
            <a:pPr algn="ctr"/>
            <a:endParaRPr lang="en-US" dirty="0"/>
          </a:p>
          <a:p>
            <a:pPr algn="ctr"/>
            <a:r>
              <a:rPr lang="en-US" dirty="0">
                <a:hlinkClick r:id="rId3"/>
              </a:rPr>
              <a:t>Click here to download a Quality Assurance Plan (QAP) for your CRM</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Battery &amp; Charging</a:t>
            </a:r>
          </a:p>
        </p:txBody>
      </p:sp>
      <p:sp>
        <p:nvSpPr>
          <p:cNvPr id="3" name="Content Placeholder 2"/>
          <p:cNvSpPr>
            <a:spLocks noGrp="1"/>
          </p:cNvSpPr>
          <p:nvPr>
            <p:ph idx="1"/>
          </p:nvPr>
        </p:nvSpPr>
        <p:spPr/>
        <p:txBody>
          <a:bodyPr/>
          <a:lstStyle/>
          <a:p>
            <a:pPr>
              <a:buFont typeface="Wingdings" pitchFamily="2" charset="2"/>
              <a:buChar char="v"/>
            </a:pPr>
            <a:r>
              <a:rPr dirty="0"/>
              <a:t>USB-C charging</a:t>
            </a:r>
          </a:p>
          <a:p>
            <a:pPr>
              <a:buFont typeface="Wingdings" pitchFamily="2" charset="2"/>
              <a:buChar char="v"/>
            </a:pPr>
            <a:r>
              <a:rPr dirty="0"/>
              <a:t>Months of battery life per charge</a:t>
            </a:r>
          </a:p>
          <a:p>
            <a:pPr>
              <a:buFont typeface="Wingdings" pitchFamily="2" charset="2"/>
              <a:buChar char="v"/>
            </a:pPr>
            <a:r>
              <a:rPr dirty="0"/>
              <a:t>Full recharge may take 12–24 </a:t>
            </a:r>
            <a:r>
              <a:rPr lang="en-US" dirty="0"/>
              <a:t>hours</a:t>
            </a:r>
          </a:p>
          <a:p>
            <a:pPr>
              <a:buFont typeface="Wingdings" pitchFamily="2" charset="2"/>
              <a:buChar char="v"/>
            </a:pPr>
            <a:r>
              <a:rPr lang="en-US" dirty="0"/>
              <a:t>Can also run test while charging for continuous use</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Handling &amp; Storage</a:t>
            </a:r>
          </a:p>
        </p:txBody>
      </p:sp>
      <p:sp>
        <p:nvSpPr>
          <p:cNvPr id="3" name="Content Placeholder 2"/>
          <p:cNvSpPr>
            <a:spLocks noGrp="1"/>
          </p:cNvSpPr>
          <p:nvPr>
            <p:ph idx="1"/>
          </p:nvPr>
        </p:nvSpPr>
        <p:spPr/>
        <p:txBody>
          <a:bodyPr/>
          <a:lstStyle/>
          <a:p>
            <a:r>
              <a:rPr dirty="0"/>
              <a:t>Use protective case</a:t>
            </a:r>
            <a:r>
              <a:rPr lang="en-US" dirty="0"/>
              <a:t> resistant to water</a:t>
            </a:r>
            <a:endParaRPr dirty="0"/>
          </a:p>
          <a:p>
            <a:r>
              <a:rPr dirty="0"/>
              <a:t>Avoid car storage</a:t>
            </a:r>
            <a:r>
              <a:rPr lang="en-US" dirty="0"/>
              <a:t> – let device acclimate to test volume before starting a test if it has been sitting in a hot/cold car to prevent condensation on surfaces of device</a:t>
            </a:r>
            <a:endParaRPr dirty="0"/>
          </a:p>
          <a:p>
            <a:r>
              <a:rPr dirty="0"/>
              <a:t>Designed for long life and daily use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4215-B8E2-4E36-AE62-9629CE07060A}"/>
              </a:ext>
            </a:extLst>
          </p:cNvPr>
          <p:cNvSpPr>
            <a:spLocks noGrp="1"/>
          </p:cNvSpPr>
          <p:nvPr>
            <p:ph type="title"/>
          </p:nvPr>
        </p:nvSpPr>
        <p:spPr>
          <a:xfrm>
            <a:off x="691300" y="763419"/>
            <a:ext cx="7765322" cy="617935"/>
          </a:xfrm>
        </p:spPr>
        <p:txBody>
          <a:bodyPr>
            <a:normAutofit/>
          </a:bodyPr>
          <a:lstStyle/>
          <a:p>
            <a:r>
              <a:rPr lang="en-US" sz="3200" dirty="0">
                <a:ln>
                  <a:solidFill>
                    <a:prstClr val="black">
                      <a:lumMod val="75000"/>
                      <a:lumOff val="25000"/>
                      <a:alpha val="10000"/>
                    </a:prstClr>
                  </a:solidFill>
                </a:ln>
                <a:effectLst>
                  <a:outerShdw blurRad="9525" dist="25400" dir="14640000" algn="tl" rotWithShape="0">
                    <a:prstClr val="black">
                      <a:alpha val="30000"/>
                    </a:prstClr>
                  </a:outerShdw>
                </a:effectLst>
              </a:rPr>
              <a:t>Radon Concentration Calculation</a:t>
            </a:r>
            <a:endParaRPr lang="en-US" sz="3200" dirty="0"/>
          </a:p>
        </p:txBody>
      </p:sp>
      <p:sp>
        <p:nvSpPr>
          <p:cNvPr id="3" name="Content Placeholder 2">
            <a:extLst>
              <a:ext uri="{FF2B5EF4-FFF2-40B4-BE49-F238E27FC236}">
                <a16:creationId xmlns:a16="http://schemas.microsoft.com/office/drawing/2014/main" id="{BBE8A08D-A00E-4F20-9BE9-F1E79C028996}"/>
              </a:ext>
            </a:extLst>
          </p:cNvPr>
          <p:cNvSpPr>
            <a:spLocks noGrp="1"/>
          </p:cNvSpPr>
          <p:nvPr>
            <p:ph type="body" idx="1"/>
          </p:nvPr>
        </p:nvSpPr>
        <p:spPr>
          <a:xfrm>
            <a:off x="691299" y="1549973"/>
            <a:ext cx="7768067" cy="1020071"/>
          </a:xfrm>
        </p:spPr>
        <p:txBody>
          <a:bodyPr vert="horz" lIns="68580" tIns="34290" rIns="68580" bIns="34290" rtlCol="0" anchor="t">
            <a:noAutofit/>
          </a:bodyPr>
          <a:lstStyle/>
          <a:p>
            <a:pPr algn="l"/>
            <a:r>
              <a:rPr lang="en-US" sz="1100" dirty="0">
                <a:ln>
                  <a:solidFill>
                    <a:prstClr val="black">
                      <a:lumMod val="75000"/>
                      <a:lumOff val="25000"/>
                      <a:alpha val="10000"/>
                    </a:prstClr>
                  </a:solidFill>
                </a:ln>
                <a:effectLst>
                  <a:outerShdw blurRad="9525" dist="25400" dir="14640000" algn="tl" rotWithShape="0">
                    <a:prstClr val="black">
                      <a:alpha val="30000"/>
                    </a:prstClr>
                  </a:outerShdw>
                </a:effectLst>
              </a:rPr>
              <a:t>Although the built-in computer normally performs all the computations and provides the radon concentration data in pCi/l or Bq/m3, it is advisable for the operator to know how to carry out "hand" calculations. A back-up "hand" calculation should be carried out after entering a new calibration factor or background value to verify their correct entry. </a:t>
            </a:r>
          </a:p>
          <a:p>
            <a:pPr algn="l"/>
            <a:r>
              <a:rPr lang="en-US" sz="1100" dirty="0">
                <a:ln>
                  <a:solidFill>
                    <a:prstClr val="black">
                      <a:lumMod val="75000"/>
                      <a:lumOff val="25000"/>
                      <a:alpha val="10000"/>
                    </a:prstClr>
                  </a:solidFill>
                </a:ln>
                <a:effectLst>
                  <a:outerShdw blurRad="9525" dist="25400" dir="14640000" algn="tl" rotWithShape="0">
                    <a:prstClr val="black">
                      <a:alpha val="30000"/>
                    </a:prstClr>
                  </a:outerShdw>
                </a:effectLst>
              </a:rPr>
              <a:t>To perform a "hand" calculation, record the number of counts accumulated and the elapsed time shown on the LCD display, convert to counts per minute, and apply the conversion factor (C.F.) and background (BKG) values supplied with the instrument to obtain the radon level in units of pCi/l. The following formula is used for this conversion:</a:t>
            </a:r>
          </a:p>
        </p:txBody>
      </p:sp>
      <p:sp>
        <p:nvSpPr>
          <p:cNvPr id="7" name="Text Placeholder 6">
            <a:extLst>
              <a:ext uri="{FF2B5EF4-FFF2-40B4-BE49-F238E27FC236}">
                <a16:creationId xmlns:a16="http://schemas.microsoft.com/office/drawing/2014/main" id="{44176B07-1962-49E1-9F54-C266084E96A8}"/>
              </a:ext>
            </a:extLst>
          </p:cNvPr>
          <p:cNvSpPr>
            <a:spLocks noGrp="1"/>
          </p:cNvSpPr>
          <p:nvPr>
            <p:ph type="body" sz="half" idx="15"/>
          </p:nvPr>
        </p:nvSpPr>
        <p:spPr>
          <a:xfrm>
            <a:off x="691299" y="4214928"/>
            <a:ext cx="7720442" cy="1749395"/>
          </a:xfrm>
        </p:spPr>
        <p:txBody>
          <a:bodyPr>
            <a:noAutofit/>
          </a:bodyPr>
          <a:lstStyle/>
          <a:p>
            <a:pPr algn="l"/>
            <a:r>
              <a:rPr lang="en-US" sz="1200" b="1" dirty="0">
                <a:ln>
                  <a:solidFill>
                    <a:prstClr val="black">
                      <a:lumMod val="75000"/>
                      <a:lumOff val="25000"/>
                      <a:alpha val="10000"/>
                    </a:prstClr>
                  </a:solidFill>
                </a:ln>
                <a:effectLst>
                  <a:outerShdw blurRad="9525" dist="25400" dir="14640000" algn="tl" rotWithShape="0">
                    <a:prstClr val="black">
                      <a:alpha val="30000"/>
                    </a:prstClr>
                  </a:outerShdw>
                </a:effectLst>
              </a:rPr>
              <a:t>A a sample calculation:</a:t>
            </a:r>
          </a:p>
          <a:p>
            <a:pPr algn="l"/>
            <a:endParaRPr lang="en-US" sz="1200" b="1"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algn="l">
              <a:lnSpc>
                <a:spcPct val="100000"/>
              </a:lnSpc>
            </a:pP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pCi/l = </a:t>
            </a:r>
            <a:r>
              <a:rPr lang="en-US" sz="1200" u="sng" dirty="0">
                <a:ln>
                  <a:solidFill>
                    <a:prstClr val="black">
                      <a:lumMod val="75000"/>
                      <a:lumOff val="25000"/>
                      <a:alpha val="10000"/>
                    </a:prstClr>
                  </a:solidFill>
                </a:ln>
                <a:effectLst>
                  <a:outerShdw blurRad="9525" dist="25400" dir="14640000" algn="tl" rotWithShape="0">
                    <a:prstClr val="black">
                      <a:alpha val="30000"/>
                    </a:prstClr>
                  </a:outerShdw>
                </a:effectLst>
              </a:rPr>
              <a:t>(3150                   -       0)            </a:t>
            </a: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- 0.5 pCi/l</a:t>
            </a:r>
          </a:p>
          <a:p>
            <a:pPr algn="l">
              <a:lnSpc>
                <a:spcPct val="100000"/>
              </a:lnSpc>
            </a:pP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[2880 minutes x .357 </a:t>
            </a:r>
            <a:r>
              <a:rPr lang="en-US" sz="1200" dirty="0" err="1">
                <a:ln>
                  <a:solidFill>
                    <a:prstClr val="black">
                      <a:lumMod val="75000"/>
                      <a:lumOff val="25000"/>
                      <a:alpha val="10000"/>
                    </a:prstClr>
                  </a:solidFill>
                </a:ln>
                <a:effectLst>
                  <a:outerShdw blurRad="9525" dist="25400" dir="14640000" algn="tl" rotWithShape="0">
                    <a:prstClr val="black">
                      <a:alpha val="30000"/>
                    </a:prstClr>
                  </a:outerShdw>
                </a:effectLst>
              </a:rPr>
              <a:t>cpm</a:t>
            </a: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/pCi/l]</a:t>
            </a:r>
          </a:p>
          <a:p>
            <a:pPr algn="l">
              <a:lnSpc>
                <a:spcPct val="100000"/>
              </a:lnSpc>
            </a:pP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pCi/l =</a:t>
            </a:r>
            <a:r>
              <a:rPr lang="en-US" sz="1200" u="sng" dirty="0">
                <a:ln>
                  <a:solidFill>
                    <a:prstClr val="black">
                      <a:lumMod val="75000"/>
                      <a:lumOff val="25000"/>
                      <a:alpha val="10000"/>
                    </a:prstClr>
                  </a:solidFill>
                </a:ln>
                <a:effectLst>
                  <a:outerShdw blurRad="9525" dist="25400" dir="14640000" algn="tl" rotWithShape="0">
                    <a:prstClr val="black">
                      <a:alpha val="30000"/>
                    </a:prstClr>
                  </a:outerShdw>
                </a:effectLst>
              </a:rPr>
              <a:t> 3150/2880</a:t>
            </a: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- 0.5 pCi/l     (background in pCi/l, NOT </a:t>
            </a:r>
            <a:r>
              <a:rPr lang="en-US" sz="1200" dirty="0" err="1">
                <a:ln>
                  <a:solidFill>
                    <a:prstClr val="black">
                      <a:lumMod val="75000"/>
                      <a:lumOff val="25000"/>
                      <a:alpha val="10000"/>
                    </a:prstClr>
                  </a:solidFill>
                </a:ln>
                <a:effectLst>
                  <a:outerShdw blurRad="9525" dist="25400" dir="14640000" algn="tl" rotWithShape="0">
                    <a:prstClr val="black">
                      <a:alpha val="30000"/>
                    </a:prstClr>
                  </a:outerShdw>
                </a:effectLst>
              </a:rPr>
              <a:t>cpm</a:t>
            </a: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counts per min)</a:t>
            </a:r>
          </a:p>
          <a:p>
            <a:pPr algn="l">
              <a:lnSpc>
                <a:spcPct val="100000"/>
              </a:lnSpc>
            </a:pP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.357</a:t>
            </a:r>
          </a:p>
          <a:p>
            <a:pPr algn="l">
              <a:lnSpc>
                <a:spcPct val="100000"/>
              </a:lnSpc>
            </a:pPr>
            <a:r>
              <a:rPr lang="en-US" sz="1200" b="1" i="1" dirty="0">
                <a:ln>
                  <a:solidFill>
                    <a:prstClr val="black">
                      <a:lumMod val="75000"/>
                      <a:lumOff val="25000"/>
                      <a:alpha val="10000"/>
                    </a:prstClr>
                  </a:solidFill>
                </a:ln>
                <a:effectLst>
                  <a:outerShdw blurRad="9525" dist="25400" dir="14640000" algn="tl" rotWithShape="0">
                    <a:prstClr val="black">
                      <a:alpha val="30000"/>
                    </a:prstClr>
                  </a:outerShdw>
                </a:effectLst>
              </a:rPr>
              <a:t>Or</a:t>
            </a:r>
          </a:p>
          <a:p>
            <a:pPr algn="l">
              <a:lnSpc>
                <a:spcPct val="100000"/>
              </a:lnSpc>
            </a:pP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2.5 pCi/l</a:t>
            </a:r>
          </a:p>
          <a:p>
            <a:pPr algn="l"/>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(2880 minutes is 48 hours)</a:t>
            </a:r>
          </a:p>
        </p:txBody>
      </p:sp>
      <p:sp>
        <p:nvSpPr>
          <p:cNvPr id="4" name="Text Placeholder 3">
            <a:extLst>
              <a:ext uri="{FF2B5EF4-FFF2-40B4-BE49-F238E27FC236}">
                <a16:creationId xmlns:a16="http://schemas.microsoft.com/office/drawing/2014/main" id="{03FC6E9F-D6D7-4C1F-B772-5FE8FF4A7487}"/>
              </a:ext>
            </a:extLst>
          </p:cNvPr>
          <p:cNvSpPr>
            <a:spLocks noGrp="1"/>
          </p:cNvSpPr>
          <p:nvPr>
            <p:ph type="body" sz="quarter" idx="3"/>
          </p:nvPr>
        </p:nvSpPr>
        <p:spPr>
          <a:xfrm>
            <a:off x="694509" y="2738663"/>
            <a:ext cx="7762113" cy="656931"/>
          </a:xfrm>
        </p:spPr>
        <p:txBody>
          <a:bodyPr vert="horz" lIns="68580" tIns="34290" rIns="68580" bIns="34290" rtlCol="0" anchor="t">
            <a:noAutofit/>
          </a:bodyPr>
          <a:lstStyle/>
          <a:p>
            <a:pPr algn="l">
              <a:lnSpc>
                <a:spcPct val="100000"/>
              </a:lnSpc>
            </a:pP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Rewritten:</a:t>
            </a:r>
          </a:p>
          <a:p>
            <a:pPr algn="l">
              <a:spcBef>
                <a:spcPts val="525"/>
              </a:spcBef>
            </a:pP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pCi/l =</a:t>
            </a:r>
            <a:r>
              <a:rPr lang="en-US" sz="1200" u="sng" dirty="0">
                <a:ln>
                  <a:solidFill>
                    <a:prstClr val="black">
                      <a:lumMod val="75000"/>
                      <a:lumOff val="25000"/>
                      <a:alpha val="10000"/>
                    </a:prstClr>
                  </a:solidFill>
                </a:ln>
                <a:effectLst>
                  <a:outerShdw blurRad="9525" dist="25400" dir="14640000" algn="tl" rotWithShape="0">
                    <a:prstClr val="black">
                      <a:alpha val="30000"/>
                    </a:prstClr>
                  </a:outerShdw>
                </a:effectLst>
              </a:rPr>
              <a:t> (Ending Count – Beginning Count)</a:t>
            </a: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 BKG</a:t>
            </a:r>
          </a:p>
          <a:p>
            <a:pPr algn="l">
              <a:spcBef>
                <a:spcPts val="525"/>
              </a:spcBef>
            </a:pP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[Elapsed Time (in minutes) x C.F.]</a:t>
            </a:r>
          </a:p>
        </p:txBody>
      </p:sp>
      <p:sp>
        <p:nvSpPr>
          <p:cNvPr id="5" name="Text Placeholder 4">
            <a:extLst>
              <a:ext uri="{FF2B5EF4-FFF2-40B4-BE49-F238E27FC236}">
                <a16:creationId xmlns:a16="http://schemas.microsoft.com/office/drawing/2014/main" id="{1E4403B4-3435-4882-B2AB-A077F006D0C8}"/>
              </a:ext>
            </a:extLst>
          </p:cNvPr>
          <p:cNvSpPr>
            <a:spLocks noGrp="1"/>
          </p:cNvSpPr>
          <p:nvPr>
            <p:ph type="body" sz="quarter" idx="13"/>
          </p:nvPr>
        </p:nvSpPr>
        <p:spPr>
          <a:xfrm>
            <a:off x="691301" y="3536273"/>
            <a:ext cx="7768065" cy="728368"/>
          </a:xfrm>
        </p:spPr>
        <p:txBody>
          <a:bodyPr vert="horz" lIns="68580" tIns="34290" rIns="68580" bIns="34290" rtlCol="0" anchor="t">
            <a:noAutofit/>
          </a:bodyPr>
          <a:lstStyle/>
          <a:p>
            <a:pPr algn="l"/>
            <a:r>
              <a:rPr lang="en-US" sz="1100" dirty="0">
                <a:ln>
                  <a:solidFill>
                    <a:prstClr val="black">
                      <a:lumMod val="75000"/>
                      <a:lumOff val="25000"/>
                      <a:alpha val="10000"/>
                    </a:prstClr>
                  </a:solidFill>
                </a:ln>
                <a:effectLst>
                  <a:outerShdw blurRad="9525" dist="25400" dir="14640000" algn="tl" rotWithShape="0">
                    <a:prstClr val="black">
                      <a:alpha val="30000"/>
                    </a:prstClr>
                  </a:outerShdw>
                </a:effectLst>
              </a:rPr>
              <a:t>The background subtraction is generally only necessary for radon levels below 10 pCi/l. The backgrounds of femto-TECH calibrated devices are determined from aged air measurements. The background does not vary significantly with time nor from unit to unit, because the pulsed ion counter detector and open grid chamber discriminates against all ionizing radiation other than airborne alpha. </a:t>
            </a:r>
          </a:p>
        </p:txBody>
      </p:sp>
    </p:spTree>
    <p:extLst>
      <p:ext uri="{BB962C8B-B14F-4D97-AF65-F5344CB8AC3E}">
        <p14:creationId xmlns:p14="http://schemas.microsoft.com/office/powerpoint/2010/main" val="23399709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580056" y="992094"/>
            <a:ext cx="2712684" cy="2795160"/>
          </a:xfrm>
        </p:spPr>
        <p:txBody>
          <a:bodyPr vert="horz" lIns="91440" tIns="45720" rIns="91440" bIns="45720" rtlCol="0" anchor="b">
            <a:normAutofit/>
          </a:bodyPr>
          <a:lstStyle/>
          <a:p>
            <a:pPr defTabSz="914400">
              <a:lnSpc>
                <a:spcPct val="90000"/>
              </a:lnSpc>
            </a:pPr>
            <a:r>
              <a:rPr lang="en-US" sz="3800" kern="1200">
                <a:solidFill>
                  <a:schemeClr val="tx1"/>
                </a:solidFill>
                <a:latin typeface="+mj-lt"/>
                <a:ea typeface="+mj-ea"/>
                <a:cs typeface="+mj-cs"/>
              </a:rPr>
              <a:t>Training Complete!</a:t>
            </a:r>
          </a:p>
        </p:txBody>
      </p:sp>
      <p:sp>
        <p:nvSpPr>
          <p:cNvPr id="3" name="Content Placeholder 2"/>
          <p:cNvSpPr>
            <a:spLocks noGrp="1"/>
          </p:cNvSpPr>
          <p:nvPr>
            <p:ph idx="1"/>
          </p:nvPr>
        </p:nvSpPr>
        <p:spPr>
          <a:xfrm>
            <a:off x="747215" y="4121253"/>
            <a:ext cx="2344003" cy="1136843"/>
          </a:xfrm>
        </p:spPr>
        <p:txBody>
          <a:bodyPr vert="horz" lIns="91440" tIns="45720" rIns="91440" bIns="45720" rtlCol="0">
            <a:normAutofit/>
          </a:bodyPr>
          <a:lstStyle/>
          <a:p>
            <a:pPr marL="0" indent="0" algn="ctr" defTabSz="914400">
              <a:lnSpc>
                <a:spcPct val="90000"/>
              </a:lnSpc>
              <a:spcBef>
                <a:spcPts val="1000"/>
              </a:spcBef>
              <a:buNone/>
            </a:pPr>
            <a:r>
              <a:rPr lang="en-US" sz="1600" kern="1200">
                <a:solidFill>
                  <a:schemeClr val="tx1"/>
                </a:solidFill>
                <a:latin typeface="+mn-lt"/>
                <a:ea typeface="+mn-ea"/>
                <a:cs typeface="+mn-cs"/>
              </a:rPr>
              <a:t>Congratulations on completing CRM-LPT device training!</a:t>
            </a:r>
          </a:p>
        </p:txBody>
      </p:sp>
      <p:pic>
        <p:nvPicPr>
          <p:cNvPr id="5" name="Picture 4" descr="A cartoon of a alien holding a radio and a stick&#10;&#10;AI-generated content may be incorrect.">
            <a:extLst>
              <a:ext uri="{FF2B5EF4-FFF2-40B4-BE49-F238E27FC236}">
                <a16:creationId xmlns:a16="http://schemas.microsoft.com/office/drawing/2014/main" id="{0B92BA71-86AB-9547-53BB-32A79211A3AB}"/>
              </a:ext>
            </a:extLst>
          </p:cNvPr>
          <p:cNvPicPr>
            <a:picLocks noChangeAspect="1"/>
          </p:cNvPicPr>
          <p:nvPr/>
        </p:nvPicPr>
        <p:blipFill>
          <a:blip r:embed="rId2"/>
          <a:stretch>
            <a:fillRect/>
          </a:stretch>
        </p:blipFill>
        <p:spPr>
          <a:xfrm>
            <a:off x="4421813" y="685869"/>
            <a:ext cx="4281487" cy="545628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Closed House Conditions &amp; Placement</a:t>
            </a:r>
          </a:p>
        </p:txBody>
      </p:sp>
      <p:sp>
        <p:nvSpPr>
          <p:cNvPr id="7" name="Content Placeholder 2">
            <a:extLst>
              <a:ext uri="{FF2B5EF4-FFF2-40B4-BE49-F238E27FC236}">
                <a16:creationId xmlns:a16="http://schemas.microsoft.com/office/drawing/2014/main" id="{DDD60E65-9953-1B43-85BB-68543674ED0F}"/>
              </a:ext>
            </a:extLst>
          </p:cNvPr>
          <p:cNvSpPr>
            <a:spLocks noGrp="1"/>
          </p:cNvSpPr>
          <p:nvPr>
            <p:ph idx="1"/>
          </p:nvPr>
        </p:nvSpPr>
        <p:spPr>
          <a:xfrm>
            <a:off x="3167986" y="3752850"/>
            <a:ext cx="5614060" cy="2452687"/>
          </a:xfrm>
        </p:spPr>
        <p:txBody>
          <a:bodyPr anchor="ctr">
            <a:normAutofit/>
          </a:bodyPr>
          <a:lstStyle/>
          <a:p>
            <a:r>
              <a:rPr lang="en-US" sz="1600"/>
              <a:t>All exterior doors and windows closed, except for normal entry and exit.</a:t>
            </a:r>
          </a:p>
          <a:p>
            <a:r>
              <a:rPr lang="en-US" sz="1600"/>
              <a:t>Internal-external air exchange systems off.</a:t>
            </a:r>
          </a:p>
          <a:p>
            <a:pPr lvl="1"/>
            <a:r>
              <a:rPr lang="en-US" sz="1600"/>
              <a:t>Total internal recycle is allowed.</a:t>
            </a:r>
          </a:p>
          <a:p>
            <a:pPr lvl="1"/>
            <a:r>
              <a:rPr lang="en-US" sz="1600"/>
              <a:t>Combustion or make-up air must not be closed.</a:t>
            </a:r>
          </a:p>
          <a:p>
            <a:pPr lvl="1"/>
            <a:r>
              <a:rPr lang="en-US" sz="1600"/>
              <a:t>Permanent radon mitigation systems remain on. </a:t>
            </a:r>
          </a:p>
          <a:p>
            <a:pPr lvl="1"/>
            <a:endParaRPr lang="en-US" sz="1600"/>
          </a:p>
        </p:txBody>
      </p:sp>
      <p:pic>
        <p:nvPicPr>
          <p:cNvPr id="4" name="Picture 3" descr="A picture containing indoor, person, window&#10;&#10;Description automatically generated">
            <a:extLst>
              <a:ext uri="{FF2B5EF4-FFF2-40B4-BE49-F238E27FC236}">
                <a16:creationId xmlns:a16="http://schemas.microsoft.com/office/drawing/2014/main" id="{CDBBC8A6-2A8C-FF0E-5CF6-D22676D6C20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9206"/>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odern home interior no riser stair design">
            <a:extLst>
              <a:ext uri="{FF2B5EF4-FFF2-40B4-BE49-F238E27FC236}">
                <a16:creationId xmlns:a16="http://schemas.microsoft.com/office/drawing/2014/main" id="{755BEEE3-730D-A9E9-5CF7-C544B04DDA64}"/>
              </a:ext>
            </a:extLst>
          </p:cNvPr>
          <p:cNvPicPr>
            <a:picLocks noChangeAspect="1"/>
          </p:cNvPicPr>
          <p:nvPr/>
        </p:nvPicPr>
        <p:blipFill>
          <a:blip r:embed="rId2"/>
          <a:srcRect l="8112" r="21300" b="-1"/>
          <a:stretch>
            <a:fillRect/>
          </a:stretch>
        </p:blipFill>
        <p:spPr>
          <a:xfrm>
            <a:off x="1891767" y="10"/>
            <a:ext cx="7252231"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EB9AB9-C173-4307-9A13-A09B83D3B46A}"/>
              </a:ext>
            </a:extLst>
          </p:cNvPr>
          <p:cNvSpPr>
            <a:spLocks noGrp="1"/>
          </p:cNvSpPr>
          <p:nvPr>
            <p:ph type="title"/>
          </p:nvPr>
        </p:nvSpPr>
        <p:spPr>
          <a:xfrm>
            <a:off x="628650" y="365125"/>
            <a:ext cx="2866641" cy="1899912"/>
          </a:xfrm>
        </p:spPr>
        <p:txBody>
          <a:bodyPr>
            <a:normAutofit/>
          </a:bodyPr>
          <a:lstStyle/>
          <a:p>
            <a:pPr>
              <a:lnSpc>
                <a:spcPct val="90000"/>
              </a:lnSpc>
            </a:pPr>
            <a:r>
              <a:rPr lang="en-US" sz="2700"/>
              <a:t>Where Does the Device Go Within </a:t>
            </a:r>
            <a:br>
              <a:rPr lang="en-US" sz="2700"/>
            </a:br>
            <a:r>
              <a:rPr lang="en-US" sz="2700"/>
              <a:t>the Chosen Room? </a:t>
            </a:r>
            <a:br>
              <a:rPr lang="en-US" sz="2700"/>
            </a:br>
            <a:r>
              <a:rPr lang="en-US" sz="2700"/>
              <a:t>(All Protocols)</a:t>
            </a:r>
          </a:p>
        </p:txBody>
      </p:sp>
      <p:sp>
        <p:nvSpPr>
          <p:cNvPr id="3" name="Content Placeholder 2">
            <a:extLst>
              <a:ext uri="{FF2B5EF4-FFF2-40B4-BE49-F238E27FC236}">
                <a16:creationId xmlns:a16="http://schemas.microsoft.com/office/drawing/2014/main" id="{923F29AD-0E29-4A73-8654-7C88BE99102A}"/>
              </a:ext>
            </a:extLst>
          </p:cNvPr>
          <p:cNvSpPr>
            <a:spLocks noGrp="1"/>
          </p:cNvSpPr>
          <p:nvPr>
            <p:ph idx="1"/>
          </p:nvPr>
        </p:nvSpPr>
        <p:spPr>
          <a:xfrm>
            <a:off x="628650" y="2434201"/>
            <a:ext cx="2866641" cy="3742762"/>
          </a:xfrm>
        </p:spPr>
        <p:txBody>
          <a:bodyPr>
            <a:normAutofit/>
          </a:bodyPr>
          <a:lstStyle/>
          <a:p>
            <a:pPr>
              <a:lnSpc>
                <a:spcPct val="90000"/>
              </a:lnSpc>
            </a:pPr>
            <a:r>
              <a:rPr lang="en-US" sz="1400" dirty="0"/>
              <a:t>Where it will not be disturbed.</a:t>
            </a:r>
            <a:endParaRPr lang="en-US" sz="1400"/>
          </a:p>
          <a:p>
            <a:pPr>
              <a:lnSpc>
                <a:spcPct val="90000"/>
              </a:lnSpc>
            </a:pPr>
            <a:r>
              <a:rPr lang="en-US" sz="1400" dirty="0"/>
              <a:t>Away from drafts caused by heating, ventilating and air conditioning, exterior doors, fans, and windows. </a:t>
            </a:r>
            <a:endParaRPr lang="en-US" sz="1400"/>
          </a:p>
          <a:p>
            <a:pPr>
              <a:lnSpc>
                <a:spcPct val="90000"/>
              </a:lnSpc>
            </a:pPr>
            <a:r>
              <a:rPr lang="en-US" sz="1400" dirty="0"/>
              <a:t>Away from heat and areas of high humidity.</a:t>
            </a:r>
            <a:endParaRPr lang="en-US" sz="1400"/>
          </a:p>
          <a:p>
            <a:pPr>
              <a:lnSpc>
                <a:spcPct val="90000"/>
              </a:lnSpc>
            </a:pPr>
            <a:r>
              <a:rPr lang="en-US" sz="1400" dirty="0"/>
              <a:t>At least 50 cm or 20 inches from the floor.</a:t>
            </a:r>
            <a:endParaRPr lang="en-US" sz="1400"/>
          </a:p>
          <a:p>
            <a:pPr>
              <a:lnSpc>
                <a:spcPct val="90000"/>
              </a:lnSpc>
            </a:pPr>
            <a:r>
              <a:rPr lang="en-US" sz="1400" dirty="0"/>
              <a:t>At least 10 cm or 4 inches from other objects. </a:t>
            </a:r>
            <a:endParaRPr lang="en-US" sz="1400"/>
          </a:p>
          <a:p>
            <a:pPr>
              <a:lnSpc>
                <a:spcPct val="90000"/>
              </a:lnSpc>
            </a:pPr>
            <a:r>
              <a:rPr lang="en-US" sz="1400" dirty="0"/>
              <a:t>Not within 90 cm or 3 feet of exterior doors, windows, or other potential openings to the outside.</a:t>
            </a:r>
            <a:endParaRPr lang="en-US" sz="1400"/>
          </a:p>
          <a:p>
            <a:pPr>
              <a:lnSpc>
                <a:spcPct val="90000"/>
              </a:lnSpc>
            </a:pPr>
            <a:r>
              <a:rPr lang="en-US" sz="1400" dirty="0"/>
              <a:t>Not within 30 cm or 12 inches of an exterior wall.</a:t>
            </a:r>
            <a:endParaRPr lang="en-US" sz="1400"/>
          </a:p>
        </p:txBody>
      </p:sp>
    </p:spTree>
    <p:extLst>
      <p:ext uri="{BB962C8B-B14F-4D97-AF65-F5344CB8AC3E}">
        <p14:creationId xmlns:p14="http://schemas.microsoft.com/office/powerpoint/2010/main" val="3005639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BF30-56AF-430D-AE20-F24ED744125C}"/>
              </a:ext>
            </a:extLst>
          </p:cNvPr>
          <p:cNvSpPr>
            <a:spLocks noGrp="1"/>
          </p:cNvSpPr>
          <p:nvPr>
            <p:ph type="title"/>
          </p:nvPr>
        </p:nvSpPr>
        <p:spPr>
          <a:xfrm>
            <a:off x="630936" y="256032"/>
            <a:ext cx="7879842" cy="1014984"/>
          </a:xfrm>
        </p:spPr>
        <p:txBody>
          <a:bodyPr anchor="b">
            <a:normAutofit/>
          </a:bodyPr>
          <a:lstStyle/>
          <a:p>
            <a:pPr>
              <a:lnSpc>
                <a:spcPct val="90000"/>
              </a:lnSpc>
            </a:pPr>
            <a:r>
              <a:rPr lang="en-US" sz="3700"/>
              <a:t>Ways to Prevent or Detect Tampering</a:t>
            </a:r>
          </a:p>
        </p:txBody>
      </p:sp>
      <p:graphicFrame>
        <p:nvGraphicFramePr>
          <p:cNvPr id="15" name="Content Placeholder 2">
            <a:extLst>
              <a:ext uri="{FF2B5EF4-FFF2-40B4-BE49-F238E27FC236}">
                <a16:creationId xmlns:a16="http://schemas.microsoft.com/office/drawing/2014/main" id="{8C9D140E-A49D-5A02-D495-FF50A92279BF}"/>
              </a:ext>
            </a:extLst>
          </p:cNvPr>
          <p:cNvGraphicFramePr>
            <a:graphicFrameLocks noGrp="1"/>
          </p:cNvGraphicFramePr>
          <p:nvPr>
            <p:ph idx="1"/>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9248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673" y="348865"/>
            <a:ext cx="7288583" cy="1576446"/>
          </a:xfrm>
        </p:spPr>
        <p:txBody>
          <a:bodyPr anchor="ctr">
            <a:normAutofit/>
          </a:bodyPr>
          <a:lstStyle/>
          <a:p>
            <a:r>
              <a:rPr lang="en-US" sz="3500">
                <a:solidFill>
                  <a:srgbClr val="FFFFFF"/>
                </a:solidFill>
              </a:rPr>
              <a:t>CRM-LPT Device Overview</a:t>
            </a:r>
          </a:p>
        </p:txBody>
      </p:sp>
      <p:graphicFrame>
        <p:nvGraphicFramePr>
          <p:cNvPr id="5" name="Content Placeholder 2">
            <a:extLst>
              <a:ext uri="{FF2B5EF4-FFF2-40B4-BE49-F238E27FC236}">
                <a16:creationId xmlns:a16="http://schemas.microsoft.com/office/drawing/2014/main" id="{756A0783-FB55-6CDA-C509-CE162C467D48}"/>
              </a:ext>
            </a:extLst>
          </p:cNvPr>
          <p:cNvGraphicFramePr>
            <a:graphicFrameLocks noGrp="1"/>
          </p:cNvGraphicFramePr>
          <p:nvPr>
            <p:ph idx="1"/>
            <p:extLst>
              <p:ext uri="{D42A27DB-BD31-4B8C-83A1-F6EECF244321}">
                <p14:modId xmlns:p14="http://schemas.microsoft.com/office/powerpoint/2010/main" val="2447795205"/>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 Boardroom</Template>
  <TotalTime>4450</TotalTime>
  <Words>4276</Words>
  <Application>Microsoft Macintosh PowerPoint</Application>
  <PresentationFormat>On-screen Show (4:3)</PresentationFormat>
  <Paragraphs>307</Paragraphs>
  <Slides>56</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Aptos</vt:lpstr>
      <vt:lpstr>Arial</vt:lpstr>
      <vt:lpstr>Calibri</vt:lpstr>
      <vt:lpstr>Goudy Old Style</vt:lpstr>
      <vt:lpstr>Wingdings</vt:lpstr>
      <vt:lpstr>Office Theme</vt:lpstr>
      <vt:lpstr>CRM-LPT  Device  Training</vt:lpstr>
      <vt:lpstr>Course Objectives</vt:lpstr>
      <vt:lpstr>What is Radon?</vt:lpstr>
      <vt:lpstr>Why Test for Radon?</vt:lpstr>
      <vt:lpstr>EPA &amp; Industry Protocols</vt:lpstr>
      <vt:lpstr>Closed House Conditions &amp; Placement</vt:lpstr>
      <vt:lpstr>Where Does the Device Go Within  the Chosen Room?  (All Protocols)</vt:lpstr>
      <vt:lpstr>Ways to Prevent or Detect Tampering</vt:lpstr>
      <vt:lpstr>CRM-LPT Device Overview</vt:lpstr>
      <vt:lpstr>CRM-LPT Environmental Sensors</vt:lpstr>
      <vt:lpstr>Radon Sensor</vt:lpstr>
      <vt:lpstr>Carbon Monoxide Sensor</vt:lpstr>
      <vt:lpstr>Carbon Dioxide Sensor</vt:lpstr>
      <vt:lpstr>Volatile Organic Compounds (VOCs)</vt:lpstr>
      <vt:lpstr>Particulate Matter 2.5/10</vt:lpstr>
      <vt:lpstr>Things to Avoid in the Test Environment</vt:lpstr>
      <vt:lpstr>Self Test</vt:lpstr>
      <vt:lpstr>Starting a Protocol Test</vt:lpstr>
      <vt:lpstr>Ending a Test Early</vt:lpstr>
      <vt:lpstr>Custom Tests &amp; Sample Modes</vt:lpstr>
      <vt:lpstr>Calibration Information</vt:lpstr>
      <vt:lpstr>Last Test Result</vt:lpstr>
      <vt:lpstr>Device Settings</vt:lpstr>
      <vt:lpstr>Advanced Settings</vt:lpstr>
      <vt:lpstr>RAD-LAB Software Explanation of Features &amp; Operation </vt:lpstr>
      <vt:lpstr>Getting Started</vt:lpstr>
      <vt:lpstr>Company Information</vt:lpstr>
      <vt:lpstr>Getting Started (continued)</vt:lpstr>
      <vt:lpstr>Technician  Information</vt:lpstr>
      <vt:lpstr>Getting Started (continued)</vt:lpstr>
      <vt:lpstr>Customize Reports</vt:lpstr>
      <vt:lpstr>Download Data</vt:lpstr>
      <vt:lpstr>Download Data (Desktop)</vt:lpstr>
      <vt:lpstr>Download Data (Mobile)</vt:lpstr>
      <vt:lpstr>Report Management</vt:lpstr>
      <vt:lpstr>Report Management</vt:lpstr>
      <vt:lpstr>Report Setup (Graphing)</vt:lpstr>
      <vt:lpstr>Report Setup (Options)</vt:lpstr>
      <vt:lpstr>Report Setup (Hourly Readout)</vt:lpstr>
      <vt:lpstr>Report Setup (Client Information)</vt:lpstr>
      <vt:lpstr>Report Setup  (Test Information)</vt:lpstr>
      <vt:lpstr>Report Setup  (Report Images &amp; Attachments)</vt:lpstr>
      <vt:lpstr>Report Setup  (Report Settings)</vt:lpstr>
      <vt:lpstr>Report Setup  (Generating Report)</vt:lpstr>
      <vt:lpstr>Report Setup  (Sharing via E-mail)</vt:lpstr>
      <vt:lpstr>Tamper Detection </vt:lpstr>
      <vt:lpstr>Data Interference</vt:lpstr>
      <vt:lpstr>Declaration of Voluntary Compliance Example</vt:lpstr>
      <vt:lpstr>PowerPoint Presentation</vt:lpstr>
      <vt:lpstr>Device QA Log Example</vt:lpstr>
      <vt:lpstr>Environmental Interference</vt:lpstr>
      <vt:lpstr>Calibration &amp; QA</vt:lpstr>
      <vt:lpstr>Battery &amp; Charging</vt:lpstr>
      <vt:lpstr>Handling &amp; Storage</vt:lpstr>
      <vt:lpstr>Radon Concentration Calculation</vt:lpstr>
      <vt:lpstr>Training Complete!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Joe Straub</cp:lastModifiedBy>
  <cp:revision>13</cp:revision>
  <dcterms:created xsi:type="dcterms:W3CDTF">2013-01-27T09:14:16Z</dcterms:created>
  <dcterms:modified xsi:type="dcterms:W3CDTF">2025-08-12T12:57:22Z</dcterms:modified>
  <cp:category/>
</cp:coreProperties>
</file>